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6" r:id="rId2"/>
    <p:sldId id="267" r:id="rId3"/>
    <p:sldId id="316" r:id="rId4"/>
    <p:sldId id="313" r:id="rId5"/>
    <p:sldId id="314" r:id="rId6"/>
    <p:sldId id="315" r:id="rId7"/>
    <p:sldId id="311" r:id="rId8"/>
    <p:sldId id="317" r:id="rId9"/>
    <p:sldId id="318" r:id="rId10"/>
    <p:sldId id="328" r:id="rId11"/>
    <p:sldId id="325" r:id="rId12"/>
    <p:sldId id="326" r:id="rId13"/>
    <p:sldId id="327" r:id="rId14"/>
    <p:sldId id="329" r:id="rId15"/>
    <p:sldId id="330" r:id="rId16"/>
    <p:sldId id="331" r:id="rId17"/>
    <p:sldId id="332" r:id="rId18"/>
    <p:sldId id="333" r:id="rId19"/>
    <p:sldId id="335" r:id="rId20"/>
    <p:sldId id="319" r:id="rId21"/>
    <p:sldId id="321" r:id="rId22"/>
    <p:sldId id="336" r:id="rId23"/>
    <p:sldId id="320" r:id="rId24"/>
    <p:sldId id="322" r:id="rId25"/>
    <p:sldId id="337" r:id="rId26"/>
    <p:sldId id="323" r:id="rId27"/>
    <p:sldId id="324" r:id="rId28"/>
    <p:sldId id="338" r:id="rId29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500"/>
    <a:srgbClr val="4A773C"/>
    <a:srgbClr val="DB4404"/>
    <a:srgbClr val="00859B"/>
    <a:srgbClr val="DC4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7" autoAdjust="0"/>
    <p:restoredTop sz="87960" autoAdjust="0"/>
  </p:normalViewPr>
  <p:slideViewPr>
    <p:cSldViewPr snapToGrid="0">
      <p:cViewPr varScale="1">
        <p:scale>
          <a:sx n="123" d="100"/>
          <a:sy n="123" d="100"/>
        </p:scale>
        <p:origin x="216" y="17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180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31665E-8E8E-CD46-BDAB-7B39B3612E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CC9AA0-DC88-6D40-8682-160ECDE1C5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E12BC-EC0E-6446-A774-DE9589606F67}" type="datetimeFigureOut">
              <a:rPr lang="en-US" smtClean="0"/>
              <a:t>6/14/21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9A54F-F223-C047-8C29-75C2D0917B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C03E6-2154-F44D-8AD5-7CE26A0BFC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B4A11-0E5F-3B47-AF47-054059848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76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B66A8-84A3-4029-AEE0-ABE9D0522317}" type="datetimeFigureOut">
              <a:rPr lang="en-US" smtClean="0"/>
              <a:t>6/14/21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1FE3D-A77A-45B8-8A34-524A25992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84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38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are clustered in time and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06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14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"Conditional" because we condition on _all_ points up to time 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8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want to apply self-exciting point processes to a new field of application.</a:t>
            </a:r>
          </a:p>
          <a:p>
            <a:endParaRPr lang="en-US" dirty="0"/>
          </a:p>
          <a:p>
            <a:r>
              <a:rPr lang="en-US" dirty="0"/>
              <a:t>How do we know that power law decay is appropriate? Why not another functional form of decay?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72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20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49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Barstow is about ¼ of the way to Las Vegas from Los Angeles.</a:t>
            </a:r>
          </a:p>
          <a:p>
            <a:endParaRPr lang="en-US" dirty="0"/>
          </a:p>
          <a:p>
            <a:r>
              <a:rPr lang="en-US" dirty="0"/>
              <a:t>Home to the original Del Taco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2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0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7696199" y="0"/>
            <a:ext cx="4572002" cy="6858000"/>
            <a:chOff x="0" y="0"/>
            <a:chExt cx="4572002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953" r="49988"/>
            <a:stretch/>
          </p:blipFill>
          <p:spPr>
            <a:xfrm>
              <a:off x="0" y="6031832"/>
              <a:ext cx="4572001" cy="826168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795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7716253" cy="2387600"/>
          </a:xfrm>
        </p:spPr>
        <p:txBody>
          <a:bodyPr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7716253" cy="165576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Oregon State University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760" y="4741558"/>
            <a:ext cx="1165484" cy="121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3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9"/>
          <a:stretch/>
        </p:blipFill>
        <p:spPr>
          <a:xfrm>
            <a:off x="-431" y="10633"/>
            <a:ext cx="12192431" cy="684736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2194" y="0"/>
            <a:ext cx="12189806" cy="2923082"/>
            <a:chOff x="0" y="0"/>
            <a:chExt cx="9141806" cy="2923082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1806" cy="2923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377"/>
            <a:stretch>
              <a:fillRect/>
            </a:stretch>
          </p:blipFill>
          <p:spPr>
            <a:xfrm>
              <a:off x="0" y="0"/>
              <a:ext cx="9141806" cy="2923082"/>
            </a:xfrm>
            <a:custGeom>
              <a:avLst/>
              <a:gdLst>
                <a:gd name="connsiteX0" fmla="*/ 0 w 9141806"/>
                <a:gd name="connsiteY0" fmla="*/ 0 h 2923082"/>
                <a:gd name="connsiteX1" fmla="*/ 9141806 w 9141806"/>
                <a:gd name="connsiteY1" fmla="*/ 0 h 2923082"/>
                <a:gd name="connsiteX2" fmla="*/ 9141806 w 9141806"/>
                <a:gd name="connsiteY2" fmla="*/ 2923082 h 2923082"/>
                <a:gd name="connsiteX3" fmla="*/ 0 w 9141806"/>
                <a:gd name="connsiteY3" fmla="*/ 2923082 h 292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1806" h="2923082">
                  <a:moveTo>
                    <a:pt x="0" y="0"/>
                  </a:moveTo>
                  <a:lnTo>
                    <a:pt x="9141806" y="0"/>
                  </a:lnTo>
                  <a:lnTo>
                    <a:pt x="9141806" y="2923082"/>
                  </a:lnTo>
                  <a:lnTo>
                    <a:pt x="0" y="2923082"/>
                  </a:lnTo>
                  <a:close/>
                </a:path>
              </a:pathLst>
            </a:custGeom>
          </p:spPr>
        </p:pic>
      </p:grpSp>
      <p:sp>
        <p:nvSpPr>
          <p:cNvPr id="9" name="Rectangle 8"/>
          <p:cNvSpPr/>
          <p:nvPr userDrawn="1"/>
        </p:nvSpPr>
        <p:spPr>
          <a:xfrm>
            <a:off x="723900" y="723900"/>
            <a:ext cx="10262216" cy="30138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43738" y="958878"/>
            <a:ext cx="8855470" cy="56919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10592662" y="958878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0734055" y="1100271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1604963"/>
            <a:ext cx="8856663" cy="1957387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  <a:latin typeface="+mn-lt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6" y="2904955"/>
            <a:ext cx="12192431" cy="3970678"/>
          </a:xfrm>
          <a:custGeom>
            <a:avLst/>
            <a:gdLst>
              <a:gd name="connsiteX0" fmla="*/ 0 w 12192000"/>
              <a:gd name="connsiteY0" fmla="*/ 983853 h 3935412"/>
              <a:gd name="connsiteX1" fmla="*/ 983853 w 12192000"/>
              <a:gd name="connsiteY1" fmla="*/ 983853 h 3935412"/>
              <a:gd name="connsiteX2" fmla="*/ 983853 w 12192000"/>
              <a:gd name="connsiteY2" fmla="*/ 0 h 3935412"/>
              <a:gd name="connsiteX3" fmla="*/ 11208147 w 12192000"/>
              <a:gd name="connsiteY3" fmla="*/ 0 h 3935412"/>
              <a:gd name="connsiteX4" fmla="*/ 11208147 w 12192000"/>
              <a:gd name="connsiteY4" fmla="*/ 983853 h 3935412"/>
              <a:gd name="connsiteX5" fmla="*/ 12192000 w 12192000"/>
              <a:gd name="connsiteY5" fmla="*/ 983853 h 3935412"/>
              <a:gd name="connsiteX6" fmla="*/ 12192000 w 12192000"/>
              <a:gd name="connsiteY6" fmla="*/ 2951559 h 3935412"/>
              <a:gd name="connsiteX7" fmla="*/ 11208147 w 12192000"/>
              <a:gd name="connsiteY7" fmla="*/ 2951559 h 3935412"/>
              <a:gd name="connsiteX8" fmla="*/ 11208147 w 12192000"/>
              <a:gd name="connsiteY8" fmla="*/ 3935412 h 3935412"/>
              <a:gd name="connsiteX9" fmla="*/ 983853 w 12192000"/>
              <a:gd name="connsiteY9" fmla="*/ 3935412 h 3935412"/>
              <a:gd name="connsiteX10" fmla="*/ 983853 w 12192000"/>
              <a:gd name="connsiteY10" fmla="*/ 2951559 h 3935412"/>
              <a:gd name="connsiteX11" fmla="*/ 0 w 12192000"/>
              <a:gd name="connsiteY11" fmla="*/ 2951559 h 3935412"/>
              <a:gd name="connsiteX12" fmla="*/ 0 w 12192000"/>
              <a:gd name="connsiteY12" fmla="*/ 983853 h 3935412"/>
              <a:gd name="connsiteX0" fmla="*/ 10633 w 12192000"/>
              <a:gd name="connsiteY0" fmla="*/ 0 h 3940387"/>
              <a:gd name="connsiteX1" fmla="*/ 983853 w 12192000"/>
              <a:gd name="connsiteY1" fmla="*/ 988828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0632 h 3951019"/>
              <a:gd name="connsiteX1" fmla="*/ 728672 w 12192000"/>
              <a:gd name="connsiteY1" fmla="*/ 0 h 3951019"/>
              <a:gd name="connsiteX2" fmla="*/ 718039 w 12192000"/>
              <a:gd name="connsiteY2" fmla="*/ 834314 h 3951019"/>
              <a:gd name="connsiteX3" fmla="*/ 11208147 w 12192000"/>
              <a:gd name="connsiteY3" fmla="*/ 15607 h 3951019"/>
              <a:gd name="connsiteX4" fmla="*/ 11208147 w 12192000"/>
              <a:gd name="connsiteY4" fmla="*/ 999460 h 3951019"/>
              <a:gd name="connsiteX5" fmla="*/ 12192000 w 12192000"/>
              <a:gd name="connsiteY5" fmla="*/ 999460 h 3951019"/>
              <a:gd name="connsiteX6" fmla="*/ 12192000 w 12192000"/>
              <a:gd name="connsiteY6" fmla="*/ 2967166 h 3951019"/>
              <a:gd name="connsiteX7" fmla="*/ 11208147 w 12192000"/>
              <a:gd name="connsiteY7" fmla="*/ 2967166 h 3951019"/>
              <a:gd name="connsiteX8" fmla="*/ 11208147 w 12192000"/>
              <a:gd name="connsiteY8" fmla="*/ 3951019 h 3951019"/>
              <a:gd name="connsiteX9" fmla="*/ 983853 w 12192000"/>
              <a:gd name="connsiteY9" fmla="*/ 3951019 h 3951019"/>
              <a:gd name="connsiteX10" fmla="*/ 983853 w 12192000"/>
              <a:gd name="connsiteY10" fmla="*/ 2967166 h 3951019"/>
              <a:gd name="connsiteX11" fmla="*/ 0 w 12192000"/>
              <a:gd name="connsiteY11" fmla="*/ 2967166 h 3951019"/>
              <a:gd name="connsiteX12" fmla="*/ 10633 w 12192000"/>
              <a:gd name="connsiteY12" fmla="*/ 10632 h 3951019"/>
              <a:gd name="connsiteX0" fmla="*/ 10633 w 12192000"/>
              <a:gd name="connsiteY0" fmla="*/ 0 h 3940387"/>
              <a:gd name="connsiteX1" fmla="*/ 718039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0622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0999141 w 12192000"/>
              <a:gd name="connsiteY3" fmla="*/ 806163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9141 w 12192000"/>
              <a:gd name="connsiteY3" fmla="*/ 818821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7418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216"/>
              <a:gd name="connsiteY0" fmla="*/ 12658 h 3961969"/>
              <a:gd name="connsiteX1" fmla="*/ 718039 w 12192216"/>
              <a:gd name="connsiteY1" fmla="*/ 14583 h 3961969"/>
              <a:gd name="connsiteX2" fmla="*/ 718039 w 12192216"/>
              <a:gd name="connsiteY2" fmla="*/ 836340 h 3961969"/>
              <a:gd name="connsiteX3" fmla="*/ 10990432 w 12192216"/>
              <a:gd name="connsiteY3" fmla="*/ 827529 h 3961969"/>
              <a:gd name="connsiteX4" fmla="*/ 10999141 w 12192216"/>
              <a:gd name="connsiteY4" fmla="*/ 0 h 3961969"/>
              <a:gd name="connsiteX5" fmla="*/ 12192000 w 12192216"/>
              <a:gd name="connsiteY5" fmla="*/ 17418 h 3961969"/>
              <a:gd name="connsiteX6" fmla="*/ 12192000 w 12192216"/>
              <a:gd name="connsiteY6" fmla="*/ 2969192 h 3961969"/>
              <a:gd name="connsiteX7" fmla="*/ 12192216 w 12192216"/>
              <a:gd name="connsiteY7" fmla="*/ 3961969 h 3961969"/>
              <a:gd name="connsiteX8" fmla="*/ 11208147 w 12192216"/>
              <a:gd name="connsiteY8" fmla="*/ 3953045 h 3961969"/>
              <a:gd name="connsiteX9" fmla="*/ 983853 w 12192216"/>
              <a:gd name="connsiteY9" fmla="*/ 3953045 h 3961969"/>
              <a:gd name="connsiteX10" fmla="*/ 983853 w 12192216"/>
              <a:gd name="connsiteY10" fmla="*/ 2969192 h 3961969"/>
              <a:gd name="connsiteX11" fmla="*/ 0 w 12192216"/>
              <a:gd name="connsiteY11" fmla="*/ 2969192 h 3961969"/>
              <a:gd name="connsiteX12" fmla="*/ 10633 w 12192216"/>
              <a:gd name="connsiteY12" fmla="*/ 12658 h 3961969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81939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431" h="3970678">
                <a:moveTo>
                  <a:pt x="10848" y="12658"/>
                </a:moveTo>
                <a:lnTo>
                  <a:pt x="718254" y="14583"/>
                </a:lnTo>
                <a:lnTo>
                  <a:pt x="718254" y="836340"/>
                </a:lnTo>
                <a:lnTo>
                  <a:pt x="10990647" y="827529"/>
                </a:lnTo>
                <a:cubicBezTo>
                  <a:pt x="10987744" y="551686"/>
                  <a:pt x="10984842" y="275843"/>
                  <a:pt x="10981939" y="0"/>
                </a:cubicBezTo>
                <a:lnTo>
                  <a:pt x="12192215" y="17418"/>
                </a:lnTo>
                <a:lnTo>
                  <a:pt x="12192215" y="2969192"/>
                </a:lnTo>
                <a:lnTo>
                  <a:pt x="12192431" y="3961969"/>
                </a:lnTo>
                <a:lnTo>
                  <a:pt x="11208362" y="3953045"/>
                </a:lnTo>
                <a:lnTo>
                  <a:pt x="984068" y="3953045"/>
                </a:lnTo>
                <a:lnTo>
                  <a:pt x="0" y="3970678"/>
                </a:lnTo>
                <a:cubicBezTo>
                  <a:pt x="72" y="3636849"/>
                  <a:pt x="143" y="3303021"/>
                  <a:pt x="215" y="2969192"/>
                </a:cubicBezTo>
                <a:cubicBezTo>
                  <a:pt x="3759" y="1983681"/>
                  <a:pt x="7304" y="998169"/>
                  <a:pt x="10848" y="12658"/>
                </a:cubicBez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7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1839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35952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35291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0597" y="201634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20233" y="2491137"/>
            <a:ext cx="3226565" cy="33564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6127" y="2007906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4642" y="249039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7930" y="201671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7566" y="249150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8134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0597" y="201634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20233" y="2491137"/>
            <a:ext cx="3226565" cy="33564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6127" y="2007906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4642" y="249039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7930" y="2016713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7566" y="249150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45924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9991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35291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3635" y="2962642"/>
            <a:ext cx="5078455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3" y="3437436"/>
            <a:ext cx="5078864" cy="24849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6507867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649260" y="2090348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508230" y="2962642"/>
            <a:ext cx="5065461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07867" y="3437436"/>
            <a:ext cx="5078864" cy="24849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36206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45924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3635" y="2962642"/>
            <a:ext cx="5078455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3" y="3437436"/>
            <a:ext cx="5078864" cy="24849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6507867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649260" y="2090348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508230" y="2962642"/>
            <a:ext cx="5065461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07867" y="3437436"/>
            <a:ext cx="5078864" cy="24849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40524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-319" r="58838" b="5"/>
          <a:stretch/>
        </p:blipFill>
        <p:spPr>
          <a:xfrm>
            <a:off x="9135291" y="-21265"/>
            <a:ext cx="3060253" cy="6879265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b="-1"/>
          <a:stretch/>
        </p:blipFill>
        <p:spPr>
          <a:xfrm>
            <a:off x="0" y="-21265"/>
            <a:ext cx="9141806" cy="6864241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9" name="Rectangle 8"/>
          <p:cNvSpPr/>
          <p:nvPr userDrawn="1"/>
        </p:nvSpPr>
        <p:spPr>
          <a:xfrm>
            <a:off x="2094614" y="1010766"/>
            <a:ext cx="10097386" cy="4823927"/>
          </a:xfrm>
          <a:prstGeom prst="rect">
            <a:avLst/>
          </a:prstGeom>
          <a:solidFill>
            <a:srgbClr val="DC4405"/>
          </a:solidFill>
          <a:ln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F4F0F-2CBB-394C-8D28-1DF130774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414" y="2813879"/>
            <a:ext cx="7326313" cy="1263176"/>
          </a:xfrm>
        </p:spPr>
        <p:txBody>
          <a:bodyPr/>
          <a:lstStyle>
            <a:lvl1pPr>
              <a:defRPr sz="28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344781" y="1813111"/>
            <a:ext cx="3265715" cy="3265715"/>
          </a:xfrm>
          <a:prstGeom prst="ellipse">
            <a:avLst/>
          </a:prstGeom>
          <a:solidFill>
            <a:srgbClr val="DC4405"/>
          </a:solidFill>
          <a:ln w="85725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61237" y="2329567"/>
            <a:ext cx="2231800" cy="223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1580417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-319" r="58722" b="5"/>
          <a:stretch/>
        </p:blipFill>
        <p:spPr>
          <a:xfrm>
            <a:off x="9145921" y="-21265"/>
            <a:ext cx="3070889" cy="6879265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b="-1"/>
          <a:stretch/>
        </p:blipFill>
        <p:spPr>
          <a:xfrm>
            <a:off x="-3" y="-21265"/>
            <a:ext cx="9141806" cy="6864241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9" name="Rectangle 8"/>
          <p:cNvSpPr/>
          <p:nvPr userDrawn="1"/>
        </p:nvSpPr>
        <p:spPr>
          <a:xfrm>
            <a:off x="2094614" y="998891"/>
            <a:ext cx="10097386" cy="4823927"/>
          </a:xfrm>
          <a:prstGeom prst="rect">
            <a:avLst/>
          </a:prstGeom>
          <a:solidFill>
            <a:srgbClr val="DC4405"/>
          </a:solidFill>
          <a:ln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3C989-1309-994B-B24D-52010CD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549" y="2893321"/>
            <a:ext cx="7326314" cy="1104292"/>
          </a:xfrm>
        </p:spPr>
        <p:txBody>
          <a:bodyPr>
            <a:normAutofit/>
          </a:bodyPr>
          <a:lstStyle>
            <a:lvl1pPr>
              <a:defRPr sz="28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344781" y="1813111"/>
            <a:ext cx="3265715" cy="3265715"/>
          </a:xfrm>
          <a:prstGeom prst="ellipse">
            <a:avLst/>
          </a:prstGeom>
          <a:solidFill>
            <a:srgbClr val="DC4405"/>
          </a:solidFill>
          <a:ln w="85725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61237" y="2329567"/>
            <a:ext cx="2231800" cy="223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3677839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01478-0708-F548-B1EB-39A1F9685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75092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683522"/>
            <a:ext cx="9112250" cy="1644003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/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/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405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81"/>
          <a:stretch>
            <a:fillRect/>
          </a:stretch>
        </p:blipFill>
        <p:spPr>
          <a:xfrm>
            <a:off x="1" y="0"/>
            <a:ext cx="723901" cy="6858000"/>
          </a:xfrm>
          <a:custGeom>
            <a:avLst/>
            <a:gdLst>
              <a:gd name="connsiteX0" fmla="*/ 0 w 723901"/>
              <a:gd name="connsiteY0" fmla="*/ 0 h 6858000"/>
              <a:gd name="connsiteX1" fmla="*/ 723901 w 723901"/>
              <a:gd name="connsiteY1" fmla="*/ 0 h 6858000"/>
              <a:gd name="connsiteX2" fmla="*/ 723901 w 723901"/>
              <a:gd name="connsiteY2" fmla="*/ 6858000 h 6858000"/>
              <a:gd name="connsiteX3" fmla="*/ 0 w 7239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1" h="6858000">
                <a:moveTo>
                  <a:pt x="0" y="0"/>
                </a:moveTo>
                <a:lnTo>
                  <a:pt x="723901" y="0"/>
                </a:lnTo>
                <a:lnTo>
                  <a:pt x="7239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Oval 7"/>
          <p:cNvSpPr>
            <a:spLocks noChangeAspect="1"/>
          </p:cNvSpPr>
          <p:nvPr userDrawn="1"/>
        </p:nvSpPr>
        <p:spPr>
          <a:xfrm>
            <a:off x="479892" y="512636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6688" y="65862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1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51388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71F63B3-6FE0-3D4F-9AB1-C16F9215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75092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683522"/>
            <a:ext cx="9112250" cy="1644003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5886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34C4C1-9B17-BE4B-864B-32014387B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930" y="1912357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20788"/>
            <a:ext cx="9112250" cy="1606738"/>
          </a:xfrm>
        </p:spPr>
        <p:txBody>
          <a:bodyPr anchor="ctr" anchorCtr="1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aseline="0"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7209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BF70703-6BF1-C845-A5DA-3580FFC5E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910830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61861"/>
            <a:ext cx="9112250" cy="1565664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76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989875-230F-E04E-A996-BB83824C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930" y="1912357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58052"/>
            <a:ext cx="9112250" cy="1569473"/>
          </a:xfrm>
        </p:spPr>
        <p:txBody>
          <a:bodyPr anchor="ctr" anchorCtr="1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aseline="0"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88050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5FBC4E-4719-5B44-AFFB-ED854845F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92169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24539"/>
            <a:ext cx="9112250" cy="1602986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  <a:latin typeface="+mn-lt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44193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3050617" cy="6858000"/>
          </a:xfrm>
          <a:prstGeom prst="rect">
            <a:avLst/>
          </a:prstGeom>
          <a:solidFill>
            <a:srgbClr val="DC430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109887" y="0"/>
            <a:ext cx="3058740" cy="6858000"/>
          </a:xfrm>
          <a:prstGeom prst="rect">
            <a:avLst/>
          </a:prstGeom>
          <a:solidFill>
            <a:srgbClr val="DC430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51090" y="0"/>
            <a:ext cx="3058740" cy="6858000"/>
          </a:xfrm>
          <a:prstGeom prst="rect">
            <a:avLst/>
          </a:prstGeom>
          <a:solidFill>
            <a:srgbClr val="DC43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68699" y="0"/>
            <a:ext cx="3058740" cy="6858000"/>
          </a:xfrm>
          <a:prstGeom prst="rect">
            <a:avLst/>
          </a:prstGeom>
          <a:solidFill>
            <a:srgbClr val="DC43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64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069991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3069628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117495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6117132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9157682" y="2184822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57319" y="2659616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61480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5939574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496212" y="3654738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496212" y="4059937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7990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0197991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2899506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Gill Sans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5939574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496212" y="3654738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496212" y="4059937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7990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0197991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8349466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4089509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646147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646147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789640" y="3271801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346278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346279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197991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0197991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8592783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4089509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646147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646147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789640" y="3271801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346278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346279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197991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0197991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3484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81"/>
          <a:stretch>
            <a:fillRect/>
          </a:stretch>
        </p:blipFill>
        <p:spPr>
          <a:xfrm>
            <a:off x="1" y="0"/>
            <a:ext cx="723901" cy="6858000"/>
          </a:xfrm>
          <a:custGeom>
            <a:avLst/>
            <a:gdLst>
              <a:gd name="connsiteX0" fmla="*/ 0 w 723901"/>
              <a:gd name="connsiteY0" fmla="*/ 0 h 6858000"/>
              <a:gd name="connsiteX1" fmla="*/ 723901 w 723901"/>
              <a:gd name="connsiteY1" fmla="*/ 0 h 6858000"/>
              <a:gd name="connsiteX2" fmla="*/ 723901 w 723901"/>
              <a:gd name="connsiteY2" fmla="*/ 6858000 h 6858000"/>
              <a:gd name="connsiteX3" fmla="*/ 0 w 7239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1" h="6858000">
                <a:moveTo>
                  <a:pt x="0" y="0"/>
                </a:moveTo>
                <a:lnTo>
                  <a:pt x="723901" y="0"/>
                </a:lnTo>
                <a:lnTo>
                  <a:pt x="7239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Oval 7"/>
          <p:cNvSpPr>
            <a:spLocks noChangeAspect="1"/>
          </p:cNvSpPr>
          <p:nvPr userDrawn="1"/>
        </p:nvSpPr>
        <p:spPr>
          <a:xfrm>
            <a:off x="479892" y="512636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6688" y="65862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1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1225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bg>
      <p:bgPr>
        <a:solidFill>
          <a:srgbClr val="DC4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82650" y="1914525"/>
            <a:ext cx="10452100" cy="4549775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000" baseline="0">
                <a:solidFill>
                  <a:schemeClr val="bg1"/>
                </a:solidFill>
              </a:defRPr>
            </a:lvl1pPr>
            <a:lvl2pPr marL="914400" indent="-457200">
              <a:buFont typeface="+mj-lt"/>
              <a:buAutoNum type="arabicPeriod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371600" indent="-457200"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3pPr>
            <a:lvl4pPr marL="1714500" indent="-342900"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4pPr>
            <a:lvl5pPr marL="2171700" indent="-342900">
              <a:buFont typeface="+mj-lt"/>
              <a:buAutoNum type="arabicPeriod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914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378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301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DC4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4018145" y="1386020"/>
            <a:ext cx="4112166" cy="4112166"/>
          </a:xfrm>
          <a:prstGeom prst="ellipse">
            <a:avLst/>
          </a:prstGeom>
          <a:solidFill>
            <a:schemeClr val="bg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73420" y="3859025"/>
            <a:ext cx="3638939" cy="494927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617028" y="2165323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366079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1656"/>
          <a:stretch/>
        </p:blipFill>
        <p:spPr>
          <a:xfrm>
            <a:off x="3767548" y="0"/>
            <a:ext cx="8442370" cy="6858000"/>
          </a:xfrm>
          <a:prstGeom prst="rect">
            <a:avLst/>
          </a:prstGeom>
        </p:spPr>
      </p:pic>
      <p:sp>
        <p:nvSpPr>
          <p:cNvPr id="39" name="Picture Placeholde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955" y="-10632"/>
            <a:ext cx="6141447" cy="6876034"/>
          </a:xfrm>
          <a:custGeom>
            <a:avLst/>
            <a:gdLst>
              <a:gd name="connsiteX0" fmla="*/ 0 w 6137275"/>
              <a:gd name="connsiteY0" fmla="*/ 1534319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0 w 6137275"/>
              <a:gd name="connsiteY12" fmla="*/ 1534319 h 6858000"/>
              <a:gd name="connsiteX0" fmla="*/ 489098 w 6137275"/>
              <a:gd name="connsiteY0" fmla="*/ 715612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489098 w 6137275"/>
              <a:gd name="connsiteY12" fmla="*/ 715612 h 6858000"/>
              <a:gd name="connsiteX0" fmla="*/ 0 w 5648177"/>
              <a:gd name="connsiteY0" fmla="*/ 715612 h 6858000"/>
              <a:gd name="connsiteX1" fmla="*/ 1045221 w 5648177"/>
              <a:gd name="connsiteY1" fmla="*/ 1534319 h 6858000"/>
              <a:gd name="connsiteX2" fmla="*/ 1045221 w 5648177"/>
              <a:gd name="connsiteY2" fmla="*/ 0 h 6858000"/>
              <a:gd name="connsiteX3" fmla="*/ 4113858 w 5648177"/>
              <a:gd name="connsiteY3" fmla="*/ 0 h 6858000"/>
              <a:gd name="connsiteX4" fmla="*/ 4113858 w 5648177"/>
              <a:gd name="connsiteY4" fmla="*/ 1534319 h 6858000"/>
              <a:gd name="connsiteX5" fmla="*/ 5648177 w 5648177"/>
              <a:gd name="connsiteY5" fmla="*/ 1534319 h 6858000"/>
              <a:gd name="connsiteX6" fmla="*/ 5648177 w 5648177"/>
              <a:gd name="connsiteY6" fmla="*/ 5323681 h 6858000"/>
              <a:gd name="connsiteX7" fmla="*/ 4113858 w 5648177"/>
              <a:gd name="connsiteY7" fmla="*/ 5323681 h 6858000"/>
              <a:gd name="connsiteX8" fmla="*/ 4113858 w 5648177"/>
              <a:gd name="connsiteY8" fmla="*/ 6858000 h 6858000"/>
              <a:gd name="connsiteX9" fmla="*/ 1045221 w 5648177"/>
              <a:gd name="connsiteY9" fmla="*/ 6858000 h 6858000"/>
              <a:gd name="connsiteX10" fmla="*/ 1045221 w 5648177"/>
              <a:gd name="connsiteY10" fmla="*/ 5323681 h 6858000"/>
              <a:gd name="connsiteX11" fmla="*/ 10632 w 5648177"/>
              <a:gd name="connsiteY11" fmla="*/ 6131755 h 6858000"/>
              <a:gd name="connsiteX12" fmla="*/ 0 w 5648177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531089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96500 w 6144677"/>
              <a:gd name="connsiteY0" fmla="*/ 715612 h 6858000"/>
              <a:gd name="connsiteX1" fmla="*/ 0 w 6144677"/>
              <a:gd name="connsiteY1" fmla="*/ 715612 h 6858000"/>
              <a:gd name="connsiteX2" fmla="*/ 1541721 w 6144677"/>
              <a:gd name="connsiteY2" fmla="*/ 0 h 6858000"/>
              <a:gd name="connsiteX3" fmla="*/ 4610358 w 6144677"/>
              <a:gd name="connsiteY3" fmla="*/ 0 h 6858000"/>
              <a:gd name="connsiteX4" fmla="*/ 4610358 w 6144677"/>
              <a:gd name="connsiteY4" fmla="*/ 1534319 h 6858000"/>
              <a:gd name="connsiteX5" fmla="*/ 6144677 w 6144677"/>
              <a:gd name="connsiteY5" fmla="*/ 1534319 h 6858000"/>
              <a:gd name="connsiteX6" fmla="*/ 6144677 w 6144677"/>
              <a:gd name="connsiteY6" fmla="*/ 5323681 h 6858000"/>
              <a:gd name="connsiteX7" fmla="*/ 4610358 w 6144677"/>
              <a:gd name="connsiteY7" fmla="*/ 5323681 h 6858000"/>
              <a:gd name="connsiteX8" fmla="*/ 4610358 w 6144677"/>
              <a:gd name="connsiteY8" fmla="*/ 6858000 h 6858000"/>
              <a:gd name="connsiteX9" fmla="*/ 10633 w 6144677"/>
              <a:gd name="connsiteY9" fmla="*/ 6858000 h 6858000"/>
              <a:gd name="connsiteX10" fmla="*/ 10632 w 6144677"/>
              <a:gd name="connsiteY10" fmla="*/ 6131755 h 6858000"/>
              <a:gd name="connsiteX11" fmla="*/ 507132 w 6144677"/>
              <a:gd name="connsiteY11" fmla="*/ 6131755 h 6858000"/>
              <a:gd name="connsiteX12" fmla="*/ 496500 w 6144677"/>
              <a:gd name="connsiteY12" fmla="*/ 715612 h 6858000"/>
              <a:gd name="connsiteX0" fmla="*/ 496500 w 6144677"/>
              <a:gd name="connsiteY0" fmla="*/ 736877 h 6879265"/>
              <a:gd name="connsiteX1" fmla="*/ 0 w 6144677"/>
              <a:gd name="connsiteY1" fmla="*/ 736877 h 6879265"/>
              <a:gd name="connsiteX2" fmla="*/ 10633 w 6144677"/>
              <a:gd name="connsiteY2" fmla="*/ 0 h 6879265"/>
              <a:gd name="connsiteX3" fmla="*/ 4610358 w 6144677"/>
              <a:gd name="connsiteY3" fmla="*/ 21265 h 6879265"/>
              <a:gd name="connsiteX4" fmla="*/ 4610358 w 6144677"/>
              <a:gd name="connsiteY4" fmla="*/ 1555584 h 6879265"/>
              <a:gd name="connsiteX5" fmla="*/ 6144677 w 6144677"/>
              <a:gd name="connsiteY5" fmla="*/ 1555584 h 6879265"/>
              <a:gd name="connsiteX6" fmla="*/ 6144677 w 6144677"/>
              <a:gd name="connsiteY6" fmla="*/ 5344946 h 6879265"/>
              <a:gd name="connsiteX7" fmla="*/ 4610358 w 6144677"/>
              <a:gd name="connsiteY7" fmla="*/ 5344946 h 6879265"/>
              <a:gd name="connsiteX8" fmla="*/ 4610358 w 6144677"/>
              <a:gd name="connsiteY8" fmla="*/ 6879265 h 6879265"/>
              <a:gd name="connsiteX9" fmla="*/ 10633 w 6144677"/>
              <a:gd name="connsiteY9" fmla="*/ 6879265 h 6879265"/>
              <a:gd name="connsiteX10" fmla="*/ 10632 w 6144677"/>
              <a:gd name="connsiteY10" fmla="*/ 6153020 h 6879265"/>
              <a:gd name="connsiteX11" fmla="*/ 507132 w 6144677"/>
              <a:gd name="connsiteY11" fmla="*/ 6153020 h 6879265"/>
              <a:gd name="connsiteX12" fmla="*/ 496500 w 6144677"/>
              <a:gd name="connsiteY12" fmla="*/ 736877 h 6879265"/>
              <a:gd name="connsiteX0" fmla="*/ 496500 w 6144677"/>
              <a:gd name="connsiteY0" fmla="*/ 726244 h 6868632"/>
              <a:gd name="connsiteX1" fmla="*/ 0 w 6144677"/>
              <a:gd name="connsiteY1" fmla="*/ 726244 h 6868632"/>
              <a:gd name="connsiteX2" fmla="*/ 10633 w 6144677"/>
              <a:gd name="connsiteY2" fmla="*/ 0 h 6868632"/>
              <a:gd name="connsiteX3" fmla="*/ 4610358 w 6144677"/>
              <a:gd name="connsiteY3" fmla="*/ 10632 h 6868632"/>
              <a:gd name="connsiteX4" fmla="*/ 4610358 w 6144677"/>
              <a:gd name="connsiteY4" fmla="*/ 1544951 h 6868632"/>
              <a:gd name="connsiteX5" fmla="*/ 6144677 w 6144677"/>
              <a:gd name="connsiteY5" fmla="*/ 1544951 h 6868632"/>
              <a:gd name="connsiteX6" fmla="*/ 6144677 w 6144677"/>
              <a:gd name="connsiteY6" fmla="*/ 5334313 h 6868632"/>
              <a:gd name="connsiteX7" fmla="*/ 4610358 w 6144677"/>
              <a:gd name="connsiteY7" fmla="*/ 5334313 h 6868632"/>
              <a:gd name="connsiteX8" fmla="*/ 4610358 w 6144677"/>
              <a:gd name="connsiteY8" fmla="*/ 6868632 h 6868632"/>
              <a:gd name="connsiteX9" fmla="*/ 10633 w 6144677"/>
              <a:gd name="connsiteY9" fmla="*/ 6868632 h 6868632"/>
              <a:gd name="connsiteX10" fmla="*/ 10632 w 6144677"/>
              <a:gd name="connsiteY10" fmla="*/ 6142387 h 6868632"/>
              <a:gd name="connsiteX11" fmla="*/ 507132 w 6144677"/>
              <a:gd name="connsiteY11" fmla="*/ 6142387 h 6868632"/>
              <a:gd name="connsiteX12" fmla="*/ 496500 w 6144677"/>
              <a:gd name="connsiteY12" fmla="*/ 726244 h 6868632"/>
              <a:gd name="connsiteX0" fmla="*/ 485868 w 6134045"/>
              <a:gd name="connsiteY0" fmla="*/ 726244 h 6868632"/>
              <a:gd name="connsiteX1" fmla="*/ 10634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34045"/>
              <a:gd name="connsiteY0" fmla="*/ 726244 h 6868632"/>
              <a:gd name="connsiteX1" fmla="*/ 2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41447"/>
              <a:gd name="connsiteY0" fmla="*/ 726244 h 6868632"/>
              <a:gd name="connsiteX1" fmla="*/ 2 w 6141447"/>
              <a:gd name="connsiteY1" fmla="*/ 726244 h 6868632"/>
              <a:gd name="connsiteX2" fmla="*/ 1 w 6141447"/>
              <a:gd name="connsiteY2" fmla="*/ 0 h 6868632"/>
              <a:gd name="connsiteX3" fmla="*/ 4599726 w 6141447"/>
              <a:gd name="connsiteY3" fmla="*/ 10632 h 6868632"/>
              <a:gd name="connsiteX4" fmla="*/ 6141447 w 6141447"/>
              <a:gd name="connsiteY4" fmla="*/ 24495 h 6868632"/>
              <a:gd name="connsiteX5" fmla="*/ 6134045 w 6141447"/>
              <a:gd name="connsiteY5" fmla="*/ 1544951 h 6868632"/>
              <a:gd name="connsiteX6" fmla="*/ 6134045 w 6141447"/>
              <a:gd name="connsiteY6" fmla="*/ 5334313 h 6868632"/>
              <a:gd name="connsiteX7" fmla="*/ 4599726 w 6141447"/>
              <a:gd name="connsiteY7" fmla="*/ 5334313 h 6868632"/>
              <a:gd name="connsiteX8" fmla="*/ 4599726 w 6141447"/>
              <a:gd name="connsiteY8" fmla="*/ 6868632 h 6868632"/>
              <a:gd name="connsiteX9" fmla="*/ 1 w 6141447"/>
              <a:gd name="connsiteY9" fmla="*/ 6868632 h 6868632"/>
              <a:gd name="connsiteX10" fmla="*/ 0 w 6141447"/>
              <a:gd name="connsiteY10" fmla="*/ 6142387 h 6868632"/>
              <a:gd name="connsiteX11" fmla="*/ 496500 w 6141447"/>
              <a:gd name="connsiteY11" fmla="*/ 6142387 h 6868632"/>
              <a:gd name="connsiteX12" fmla="*/ 485868 w 6141447"/>
              <a:gd name="connsiteY12" fmla="*/ 726244 h 6868632"/>
              <a:gd name="connsiteX0" fmla="*/ 485868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485868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34953 h 6876034"/>
              <a:gd name="connsiteX0" fmla="*/ 849299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49299 w 6141447"/>
              <a:gd name="connsiteY12" fmla="*/ 734953 h 68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447" h="6876034">
                <a:moveTo>
                  <a:pt x="849299" y="734953"/>
                </a:moveTo>
                <a:lnTo>
                  <a:pt x="2" y="734953"/>
                </a:lnTo>
                <a:cubicBezTo>
                  <a:pt x="2" y="492872"/>
                  <a:pt x="1" y="242081"/>
                  <a:pt x="1" y="0"/>
                </a:cubicBezTo>
                <a:lnTo>
                  <a:pt x="4599726" y="10632"/>
                </a:lnTo>
                <a:lnTo>
                  <a:pt x="6141447" y="24495"/>
                </a:lnTo>
                <a:cubicBezTo>
                  <a:pt x="6138980" y="531314"/>
                  <a:pt x="6136512" y="1038132"/>
                  <a:pt x="6134045" y="1544951"/>
                </a:cubicBezTo>
                <a:lnTo>
                  <a:pt x="6134045" y="5334313"/>
                </a:lnTo>
                <a:cubicBezTo>
                  <a:pt x="6136512" y="5848220"/>
                  <a:pt x="6138980" y="6362127"/>
                  <a:pt x="6141447" y="6876034"/>
                </a:cubicBezTo>
                <a:lnTo>
                  <a:pt x="4599726" y="6868632"/>
                </a:lnTo>
                <a:lnTo>
                  <a:pt x="1" y="6868632"/>
                </a:lnTo>
                <a:cubicBezTo>
                  <a:pt x="1" y="6626550"/>
                  <a:pt x="0" y="6384469"/>
                  <a:pt x="0" y="6142387"/>
                </a:cubicBezTo>
                <a:lnTo>
                  <a:pt x="847374" y="6142387"/>
                </a:lnTo>
                <a:cubicBezTo>
                  <a:pt x="850918" y="4337006"/>
                  <a:pt x="845755" y="2540334"/>
                  <a:pt x="849299" y="734953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483326" y="0"/>
            <a:ext cx="4572002" cy="6858000"/>
            <a:chOff x="0" y="0"/>
            <a:chExt cx="4572002" cy="6858000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grpSp>
        <p:nvGrpSpPr>
          <p:cNvPr id="43" name="Group 42"/>
          <p:cNvGrpSpPr/>
          <p:nvPr userDrawn="1"/>
        </p:nvGrpSpPr>
        <p:grpSpPr>
          <a:xfrm>
            <a:off x="0" y="0"/>
            <a:ext cx="4572002" cy="6858000"/>
            <a:chOff x="0" y="0"/>
            <a:chExt cx="4572002" cy="6858000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6" name="Rectangle 45"/>
          <p:cNvSpPr/>
          <p:nvPr userDrawn="1"/>
        </p:nvSpPr>
        <p:spPr>
          <a:xfrm>
            <a:off x="1031358" y="723900"/>
            <a:ext cx="5879805" cy="5410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818168" y="1300438"/>
            <a:ext cx="4391246" cy="104698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Oval 46"/>
          <p:cNvSpPr>
            <a:spLocks noChangeAspect="1"/>
          </p:cNvSpPr>
          <p:nvPr userDrawn="1"/>
        </p:nvSpPr>
        <p:spPr>
          <a:xfrm>
            <a:off x="659170" y="1153553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04876" y="129494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18168" y="2519265"/>
            <a:ext cx="4391246" cy="3442996"/>
          </a:xfrm>
        </p:spPr>
        <p:txBody>
          <a:bodyPr anchor="t" anchorCtr="0"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005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1656"/>
          <a:stretch/>
        </p:blipFill>
        <p:spPr>
          <a:xfrm>
            <a:off x="3767548" y="0"/>
            <a:ext cx="8442370" cy="6858000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1483326" y="0"/>
            <a:ext cx="4572002" cy="6858000"/>
            <a:chOff x="0" y="0"/>
            <a:chExt cx="4572002" cy="6858000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grpSp>
        <p:nvGrpSpPr>
          <p:cNvPr id="43" name="Group 42"/>
          <p:cNvGrpSpPr/>
          <p:nvPr userDrawn="1"/>
        </p:nvGrpSpPr>
        <p:grpSpPr>
          <a:xfrm>
            <a:off x="0" y="0"/>
            <a:ext cx="4572002" cy="6858000"/>
            <a:chOff x="0" y="0"/>
            <a:chExt cx="4572002" cy="6858000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6" name="Rectangle 45"/>
          <p:cNvSpPr/>
          <p:nvPr userDrawn="1"/>
        </p:nvSpPr>
        <p:spPr>
          <a:xfrm>
            <a:off x="1031358" y="723900"/>
            <a:ext cx="5879805" cy="54102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818168" y="1300438"/>
            <a:ext cx="4391246" cy="104698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Oval 46"/>
          <p:cNvSpPr>
            <a:spLocks noChangeAspect="1"/>
          </p:cNvSpPr>
          <p:nvPr userDrawn="1"/>
        </p:nvSpPr>
        <p:spPr>
          <a:xfrm>
            <a:off x="659170" y="1153553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04876" y="129494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18168" y="2519265"/>
            <a:ext cx="4391246" cy="3442996"/>
          </a:xfrm>
        </p:spPr>
        <p:txBody>
          <a:bodyPr anchor="t" anchorCtr="0"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Picture Placeholde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955" y="-10632"/>
            <a:ext cx="6141447" cy="6876034"/>
          </a:xfrm>
          <a:custGeom>
            <a:avLst/>
            <a:gdLst>
              <a:gd name="connsiteX0" fmla="*/ 0 w 6137275"/>
              <a:gd name="connsiteY0" fmla="*/ 1534319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0 w 6137275"/>
              <a:gd name="connsiteY12" fmla="*/ 1534319 h 6858000"/>
              <a:gd name="connsiteX0" fmla="*/ 489098 w 6137275"/>
              <a:gd name="connsiteY0" fmla="*/ 715612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489098 w 6137275"/>
              <a:gd name="connsiteY12" fmla="*/ 715612 h 6858000"/>
              <a:gd name="connsiteX0" fmla="*/ 0 w 5648177"/>
              <a:gd name="connsiteY0" fmla="*/ 715612 h 6858000"/>
              <a:gd name="connsiteX1" fmla="*/ 1045221 w 5648177"/>
              <a:gd name="connsiteY1" fmla="*/ 1534319 h 6858000"/>
              <a:gd name="connsiteX2" fmla="*/ 1045221 w 5648177"/>
              <a:gd name="connsiteY2" fmla="*/ 0 h 6858000"/>
              <a:gd name="connsiteX3" fmla="*/ 4113858 w 5648177"/>
              <a:gd name="connsiteY3" fmla="*/ 0 h 6858000"/>
              <a:gd name="connsiteX4" fmla="*/ 4113858 w 5648177"/>
              <a:gd name="connsiteY4" fmla="*/ 1534319 h 6858000"/>
              <a:gd name="connsiteX5" fmla="*/ 5648177 w 5648177"/>
              <a:gd name="connsiteY5" fmla="*/ 1534319 h 6858000"/>
              <a:gd name="connsiteX6" fmla="*/ 5648177 w 5648177"/>
              <a:gd name="connsiteY6" fmla="*/ 5323681 h 6858000"/>
              <a:gd name="connsiteX7" fmla="*/ 4113858 w 5648177"/>
              <a:gd name="connsiteY7" fmla="*/ 5323681 h 6858000"/>
              <a:gd name="connsiteX8" fmla="*/ 4113858 w 5648177"/>
              <a:gd name="connsiteY8" fmla="*/ 6858000 h 6858000"/>
              <a:gd name="connsiteX9" fmla="*/ 1045221 w 5648177"/>
              <a:gd name="connsiteY9" fmla="*/ 6858000 h 6858000"/>
              <a:gd name="connsiteX10" fmla="*/ 1045221 w 5648177"/>
              <a:gd name="connsiteY10" fmla="*/ 5323681 h 6858000"/>
              <a:gd name="connsiteX11" fmla="*/ 10632 w 5648177"/>
              <a:gd name="connsiteY11" fmla="*/ 6131755 h 6858000"/>
              <a:gd name="connsiteX12" fmla="*/ 0 w 5648177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531089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96500 w 6144677"/>
              <a:gd name="connsiteY0" fmla="*/ 715612 h 6858000"/>
              <a:gd name="connsiteX1" fmla="*/ 0 w 6144677"/>
              <a:gd name="connsiteY1" fmla="*/ 715612 h 6858000"/>
              <a:gd name="connsiteX2" fmla="*/ 1541721 w 6144677"/>
              <a:gd name="connsiteY2" fmla="*/ 0 h 6858000"/>
              <a:gd name="connsiteX3" fmla="*/ 4610358 w 6144677"/>
              <a:gd name="connsiteY3" fmla="*/ 0 h 6858000"/>
              <a:gd name="connsiteX4" fmla="*/ 4610358 w 6144677"/>
              <a:gd name="connsiteY4" fmla="*/ 1534319 h 6858000"/>
              <a:gd name="connsiteX5" fmla="*/ 6144677 w 6144677"/>
              <a:gd name="connsiteY5" fmla="*/ 1534319 h 6858000"/>
              <a:gd name="connsiteX6" fmla="*/ 6144677 w 6144677"/>
              <a:gd name="connsiteY6" fmla="*/ 5323681 h 6858000"/>
              <a:gd name="connsiteX7" fmla="*/ 4610358 w 6144677"/>
              <a:gd name="connsiteY7" fmla="*/ 5323681 h 6858000"/>
              <a:gd name="connsiteX8" fmla="*/ 4610358 w 6144677"/>
              <a:gd name="connsiteY8" fmla="*/ 6858000 h 6858000"/>
              <a:gd name="connsiteX9" fmla="*/ 10633 w 6144677"/>
              <a:gd name="connsiteY9" fmla="*/ 6858000 h 6858000"/>
              <a:gd name="connsiteX10" fmla="*/ 10632 w 6144677"/>
              <a:gd name="connsiteY10" fmla="*/ 6131755 h 6858000"/>
              <a:gd name="connsiteX11" fmla="*/ 507132 w 6144677"/>
              <a:gd name="connsiteY11" fmla="*/ 6131755 h 6858000"/>
              <a:gd name="connsiteX12" fmla="*/ 496500 w 6144677"/>
              <a:gd name="connsiteY12" fmla="*/ 715612 h 6858000"/>
              <a:gd name="connsiteX0" fmla="*/ 496500 w 6144677"/>
              <a:gd name="connsiteY0" fmla="*/ 736877 h 6879265"/>
              <a:gd name="connsiteX1" fmla="*/ 0 w 6144677"/>
              <a:gd name="connsiteY1" fmla="*/ 736877 h 6879265"/>
              <a:gd name="connsiteX2" fmla="*/ 10633 w 6144677"/>
              <a:gd name="connsiteY2" fmla="*/ 0 h 6879265"/>
              <a:gd name="connsiteX3" fmla="*/ 4610358 w 6144677"/>
              <a:gd name="connsiteY3" fmla="*/ 21265 h 6879265"/>
              <a:gd name="connsiteX4" fmla="*/ 4610358 w 6144677"/>
              <a:gd name="connsiteY4" fmla="*/ 1555584 h 6879265"/>
              <a:gd name="connsiteX5" fmla="*/ 6144677 w 6144677"/>
              <a:gd name="connsiteY5" fmla="*/ 1555584 h 6879265"/>
              <a:gd name="connsiteX6" fmla="*/ 6144677 w 6144677"/>
              <a:gd name="connsiteY6" fmla="*/ 5344946 h 6879265"/>
              <a:gd name="connsiteX7" fmla="*/ 4610358 w 6144677"/>
              <a:gd name="connsiteY7" fmla="*/ 5344946 h 6879265"/>
              <a:gd name="connsiteX8" fmla="*/ 4610358 w 6144677"/>
              <a:gd name="connsiteY8" fmla="*/ 6879265 h 6879265"/>
              <a:gd name="connsiteX9" fmla="*/ 10633 w 6144677"/>
              <a:gd name="connsiteY9" fmla="*/ 6879265 h 6879265"/>
              <a:gd name="connsiteX10" fmla="*/ 10632 w 6144677"/>
              <a:gd name="connsiteY10" fmla="*/ 6153020 h 6879265"/>
              <a:gd name="connsiteX11" fmla="*/ 507132 w 6144677"/>
              <a:gd name="connsiteY11" fmla="*/ 6153020 h 6879265"/>
              <a:gd name="connsiteX12" fmla="*/ 496500 w 6144677"/>
              <a:gd name="connsiteY12" fmla="*/ 736877 h 6879265"/>
              <a:gd name="connsiteX0" fmla="*/ 496500 w 6144677"/>
              <a:gd name="connsiteY0" fmla="*/ 726244 h 6868632"/>
              <a:gd name="connsiteX1" fmla="*/ 0 w 6144677"/>
              <a:gd name="connsiteY1" fmla="*/ 726244 h 6868632"/>
              <a:gd name="connsiteX2" fmla="*/ 10633 w 6144677"/>
              <a:gd name="connsiteY2" fmla="*/ 0 h 6868632"/>
              <a:gd name="connsiteX3" fmla="*/ 4610358 w 6144677"/>
              <a:gd name="connsiteY3" fmla="*/ 10632 h 6868632"/>
              <a:gd name="connsiteX4" fmla="*/ 4610358 w 6144677"/>
              <a:gd name="connsiteY4" fmla="*/ 1544951 h 6868632"/>
              <a:gd name="connsiteX5" fmla="*/ 6144677 w 6144677"/>
              <a:gd name="connsiteY5" fmla="*/ 1544951 h 6868632"/>
              <a:gd name="connsiteX6" fmla="*/ 6144677 w 6144677"/>
              <a:gd name="connsiteY6" fmla="*/ 5334313 h 6868632"/>
              <a:gd name="connsiteX7" fmla="*/ 4610358 w 6144677"/>
              <a:gd name="connsiteY7" fmla="*/ 5334313 h 6868632"/>
              <a:gd name="connsiteX8" fmla="*/ 4610358 w 6144677"/>
              <a:gd name="connsiteY8" fmla="*/ 6868632 h 6868632"/>
              <a:gd name="connsiteX9" fmla="*/ 10633 w 6144677"/>
              <a:gd name="connsiteY9" fmla="*/ 6868632 h 6868632"/>
              <a:gd name="connsiteX10" fmla="*/ 10632 w 6144677"/>
              <a:gd name="connsiteY10" fmla="*/ 6142387 h 6868632"/>
              <a:gd name="connsiteX11" fmla="*/ 507132 w 6144677"/>
              <a:gd name="connsiteY11" fmla="*/ 6142387 h 6868632"/>
              <a:gd name="connsiteX12" fmla="*/ 496500 w 6144677"/>
              <a:gd name="connsiteY12" fmla="*/ 726244 h 6868632"/>
              <a:gd name="connsiteX0" fmla="*/ 485868 w 6134045"/>
              <a:gd name="connsiteY0" fmla="*/ 726244 h 6868632"/>
              <a:gd name="connsiteX1" fmla="*/ 10634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34045"/>
              <a:gd name="connsiteY0" fmla="*/ 726244 h 6868632"/>
              <a:gd name="connsiteX1" fmla="*/ 2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41447"/>
              <a:gd name="connsiteY0" fmla="*/ 726244 h 6868632"/>
              <a:gd name="connsiteX1" fmla="*/ 2 w 6141447"/>
              <a:gd name="connsiteY1" fmla="*/ 726244 h 6868632"/>
              <a:gd name="connsiteX2" fmla="*/ 1 w 6141447"/>
              <a:gd name="connsiteY2" fmla="*/ 0 h 6868632"/>
              <a:gd name="connsiteX3" fmla="*/ 4599726 w 6141447"/>
              <a:gd name="connsiteY3" fmla="*/ 10632 h 6868632"/>
              <a:gd name="connsiteX4" fmla="*/ 6141447 w 6141447"/>
              <a:gd name="connsiteY4" fmla="*/ 24495 h 6868632"/>
              <a:gd name="connsiteX5" fmla="*/ 6134045 w 6141447"/>
              <a:gd name="connsiteY5" fmla="*/ 1544951 h 6868632"/>
              <a:gd name="connsiteX6" fmla="*/ 6134045 w 6141447"/>
              <a:gd name="connsiteY6" fmla="*/ 5334313 h 6868632"/>
              <a:gd name="connsiteX7" fmla="*/ 4599726 w 6141447"/>
              <a:gd name="connsiteY7" fmla="*/ 5334313 h 6868632"/>
              <a:gd name="connsiteX8" fmla="*/ 4599726 w 6141447"/>
              <a:gd name="connsiteY8" fmla="*/ 6868632 h 6868632"/>
              <a:gd name="connsiteX9" fmla="*/ 1 w 6141447"/>
              <a:gd name="connsiteY9" fmla="*/ 6868632 h 6868632"/>
              <a:gd name="connsiteX10" fmla="*/ 0 w 6141447"/>
              <a:gd name="connsiteY10" fmla="*/ 6142387 h 6868632"/>
              <a:gd name="connsiteX11" fmla="*/ 496500 w 6141447"/>
              <a:gd name="connsiteY11" fmla="*/ 6142387 h 6868632"/>
              <a:gd name="connsiteX12" fmla="*/ 485868 w 6141447"/>
              <a:gd name="connsiteY12" fmla="*/ 726244 h 6868632"/>
              <a:gd name="connsiteX0" fmla="*/ 485868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485868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34953 h 6876034"/>
              <a:gd name="connsiteX0" fmla="*/ 849299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49299 w 6141447"/>
              <a:gd name="connsiteY12" fmla="*/ 734953 h 68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447" h="6876034">
                <a:moveTo>
                  <a:pt x="849299" y="734953"/>
                </a:moveTo>
                <a:lnTo>
                  <a:pt x="2" y="734953"/>
                </a:lnTo>
                <a:cubicBezTo>
                  <a:pt x="2" y="492872"/>
                  <a:pt x="1" y="242081"/>
                  <a:pt x="1" y="0"/>
                </a:cubicBezTo>
                <a:lnTo>
                  <a:pt x="4599726" y="10632"/>
                </a:lnTo>
                <a:lnTo>
                  <a:pt x="6141447" y="24495"/>
                </a:lnTo>
                <a:cubicBezTo>
                  <a:pt x="6138980" y="531314"/>
                  <a:pt x="6136512" y="1038132"/>
                  <a:pt x="6134045" y="1544951"/>
                </a:cubicBezTo>
                <a:lnTo>
                  <a:pt x="6134045" y="5334313"/>
                </a:lnTo>
                <a:cubicBezTo>
                  <a:pt x="6136512" y="5848220"/>
                  <a:pt x="6138980" y="6362127"/>
                  <a:pt x="6141447" y="6876034"/>
                </a:cubicBezTo>
                <a:lnTo>
                  <a:pt x="4599726" y="6868632"/>
                </a:lnTo>
                <a:lnTo>
                  <a:pt x="1" y="6868632"/>
                </a:lnTo>
                <a:cubicBezTo>
                  <a:pt x="1" y="6626550"/>
                  <a:pt x="0" y="6384469"/>
                  <a:pt x="0" y="6142387"/>
                </a:cubicBezTo>
                <a:lnTo>
                  <a:pt x="847374" y="6142387"/>
                </a:lnTo>
                <a:cubicBezTo>
                  <a:pt x="850918" y="4337006"/>
                  <a:pt x="845755" y="2540334"/>
                  <a:pt x="849299" y="734953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9"/>
          <a:stretch/>
        </p:blipFill>
        <p:spPr>
          <a:xfrm>
            <a:off x="-431" y="95692"/>
            <a:ext cx="12192431" cy="676230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2194" y="-53163"/>
            <a:ext cx="12189806" cy="2976245"/>
            <a:chOff x="0" y="-53163"/>
            <a:chExt cx="9141806" cy="2976245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1806" cy="2923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5" b="57376"/>
            <a:stretch/>
          </p:blipFill>
          <p:spPr>
            <a:xfrm>
              <a:off x="0" y="-53163"/>
              <a:ext cx="9141806" cy="2976245"/>
            </a:xfrm>
            <a:custGeom>
              <a:avLst/>
              <a:gdLst>
                <a:gd name="connsiteX0" fmla="*/ 0 w 9141806"/>
                <a:gd name="connsiteY0" fmla="*/ 0 h 2923082"/>
                <a:gd name="connsiteX1" fmla="*/ 9141806 w 9141806"/>
                <a:gd name="connsiteY1" fmla="*/ 0 h 2923082"/>
                <a:gd name="connsiteX2" fmla="*/ 9141806 w 9141806"/>
                <a:gd name="connsiteY2" fmla="*/ 2923082 h 2923082"/>
                <a:gd name="connsiteX3" fmla="*/ 0 w 9141806"/>
                <a:gd name="connsiteY3" fmla="*/ 2923082 h 292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1806" h="2923082">
                  <a:moveTo>
                    <a:pt x="0" y="0"/>
                  </a:moveTo>
                  <a:lnTo>
                    <a:pt x="9141806" y="0"/>
                  </a:lnTo>
                  <a:lnTo>
                    <a:pt x="9141806" y="2923082"/>
                  </a:lnTo>
                  <a:lnTo>
                    <a:pt x="0" y="2923082"/>
                  </a:lnTo>
                  <a:close/>
                </a:path>
              </a:pathLst>
            </a:custGeom>
          </p:spPr>
        </p:pic>
      </p:grpSp>
      <p:sp>
        <p:nvSpPr>
          <p:cNvPr id="9" name="Rectangle 8"/>
          <p:cNvSpPr/>
          <p:nvPr userDrawn="1"/>
        </p:nvSpPr>
        <p:spPr>
          <a:xfrm>
            <a:off x="723900" y="723900"/>
            <a:ext cx="10262216" cy="301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43738" y="958878"/>
            <a:ext cx="8855470" cy="569193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10592662" y="958878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0734055" y="1100271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1604963"/>
            <a:ext cx="8856663" cy="1957387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latin typeface="+mn-lt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latin typeface="+mn-lt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latin typeface="+mn-lt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6" y="2904955"/>
            <a:ext cx="12192431" cy="3970678"/>
          </a:xfrm>
          <a:custGeom>
            <a:avLst/>
            <a:gdLst>
              <a:gd name="connsiteX0" fmla="*/ 0 w 12192000"/>
              <a:gd name="connsiteY0" fmla="*/ 983853 h 3935412"/>
              <a:gd name="connsiteX1" fmla="*/ 983853 w 12192000"/>
              <a:gd name="connsiteY1" fmla="*/ 983853 h 3935412"/>
              <a:gd name="connsiteX2" fmla="*/ 983853 w 12192000"/>
              <a:gd name="connsiteY2" fmla="*/ 0 h 3935412"/>
              <a:gd name="connsiteX3" fmla="*/ 11208147 w 12192000"/>
              <a:gd name="connsiteY3" fmla="*/ 0 h 3935412"/>
              <a:gd name="connsiteX4" fmla="*/ 11208147 w 12192000"/>
              <a:gd name="connsiteY4" fmla="*/ 983853 h 3935412"/>
              <a:gd name="connsiteX5" fmla="*/ 12192000 w 12192000"/>
              <a:gd name="connsiteY5" fmla="*/ 983853 h 3935412"/>
              <a:gd name="connsiteX6" fmla="*/ 12192000 w 12192000"/>
              <a:gd name="connsiteY6" fmla="*/ 2951559 h 3935412"/>
              <a:gd name="connsiteX7" fmla="*/ 11208147 w 12192000"/>
              <a:gd name="connsiteY7" fmla="*/ 2951559 h 3935412"/>
              <a:gd name="connsiteX8" fmla="*/ 11208147 w 12192000"/>
              <a:gd name="connsiteY8" fmla="*/ 3935412 h 3935412"/>
              <a:gd name="connsiteX9" fmla="*/ 983853 w 12192000"/>
              <a:gd name="connsiteY9" fmla="*/ 3935412 h 3935412"/>
              <a:gd name="connsiteX10" fmla="*/ 983853 w 12192000"/>
              <a:gd name="connsiteY10" fmla="*/ 2951559 h 3935412"/>
              <a:gd name="connsiteX11" fmla="*/ 0 w 12192000"/>
              <a:gd name="connsiteY11" fmla="*/ 2951559 h 3935412"/>
              <a:gd name="connsiteX12" fmla="*/ 0 w 12192000"/>
              <a:gd name="connsiteY12" fmla="*/ 983853 h 3935412"/>
              <a:gd name="connsiteX0" fmla="*/ 10633 w 12192000"/>
              <a:gd name="connsiteY0" fmla="*/ 0 h 3940387"/>
              <a:gd name="connsiteX1" fmla="*/ 983853 w 12192000"/>
              <a:gd name="connsiteY1" fmla="*/ 988828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0632 h 3951019"/>
              <a:gd name="connsiteX1" fmla="*/ 728672 w 12192000"/>
              <a:gd name="connsiteY1" fmla="*/ 0 h 3951019"/>
              <a:gd name="connsiteX2" fmla="*/ 718039 w 12192000"/>
              <a:gd name="connsiteY2" fmla="*/ 834314 h 3951019"/>
              <a:gd name="connsiteX3" fmla="*/ 11208147 w 12192000"/>
              <a:gd name="connsiteY3" fmla="*/ 15607 h 3951019"/>
              <a:gd name="connsiteX4" fmla="*/ 11208147 w 12192000"/>
              <a:gd name="connsiteY4" fmla="*/ 999460 h 3951019"/>
              <a:gd name="connsiteX5" fmla="*/ 12192000 w 12192000"/>
              <a:gd name="connsiteY5" fmla="*/ 999460 h 3951019"/>
              <a:gd name="connsiteX6" fmla="*/ 12192000 w 12192000"/>
              <a:gd name="connsiteY6" fmla="*/ 2967166 h 3951019"/>
              <a:gd name="connsiteX7" fmla="*/ 11208147 w 12192000"/>
              <a:gd name="connsiteY7" fmla="*/ 2967166 h 3951019"/>
              <a:gd name="connsiteX8" fmla="*/ 11208147 w 12192000"/>
              <a:gd name="connsiteY8" fmla="*/ 3951019 h 3951019"/>
              <a:gd name="connsiteX9" fmla="*/ 983853 w 12192000"/>
              <a:gd name="connsiteY9" fmla="*/ 3951019 h 3951019"/>
              <a:gd name="connsiteX10" fmla="*/ 983853 w 12192000"/>
              <a:gd name="connsiteY10" fmla="*/ 2967166 h 3951019"/>
              <a:gd name="connsiteX11" fmla="*/ 0 w 12192000"/>
              <a:gd name="connsiteY11" fmla="*/ 2967166 h 3951019"/>
              <a:gd name="connsiteX12" fmla="*/ 10633 w 12192000"/>
              <a:gd name="connsiteY12" fmla="*/ 10632 h 3951019"/>
              <a:gd name="connsiteX0" fmla="*/ 10633 w 12192000"/>
              <a:gd name="connsiteY0" fmla="*/ 0 h 3940387"/>
              <a:gd name="connsiteX1" fmla="*/ 718039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0622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0999141 w 12192000"/>
              <a:gd name="connsiteY3" fmla="*/ 806163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9141 w 12192000"/>
              <a:gd name="connsiteY3" fmla="*/ 818821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7418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216"/>
              <a:gd name="connsiteY0" fmla="*/ 12658 h 3961969"/>
              <a:gd name="connsiteX1" fmla="*/ 718039 w 12192216"/>
              <a:gd name="connsiteY1" fmla="*/ 14583 h 3961969"/>
              <a:gd name="connsiteX2" fmla="*/ 718039 w 12192216"/>
              <a:gd name="connsiteY2" fmla="*/ 836340 h 3961969"/>
              <a:gd name="connsiteX3" fmla="*/ 10990432 w 12192216"/>
              <a:gd name="connsiteY3" fmla="*/ 827529 h 3961969"/>
              <a:gd name="connsiteX4" fmla="*/ 10999141 w 12192216"/>
              <a:gd name="connsiteY4" fmla="*/ 0 h 3961969"/>
              <a:gd name="connsiteX5" fmla="*/ 12192000 w 12192216"/>
              <a:gd name="connsiteY5" fmla="*/ 17418 h 3961969"/>
              <a:gd name="connsiteX6" fmla="*/ 12192000 w 12192216"/>
              <a:gd name="connsiteY6" fmla="*/ 2969192 h 3961969"/>
              <a:gd name="connsiteX7" fmla="*/ 12192216 w 12192216"/>
              <a:gd name="connsiteY7" fmla="*/ 3961969 h 3961969"/>
              <a:gd name="connsiteX8" fmla="*/ 11208147 w 12192216"/>
              <a:gd name="connsiteY8" fmla="*/ 3953045 h 3961969"/>
              <a:gd name="connsiteX9" fmla="*/ 983853 w 12192216"/>
              <a:gd name="connsiteY9" fmla="*/ 3953045 h 3961969"/>
              <a:gd name="connsiteX10" fmla="*/ 983853 w 12192216"/>
              <a:gd name="connsiteY10" fmla="*/ 2969192 h 3961969"/>
              <a:gd name="connsiteX11" fmla="*/ 0 w 12192216"/>
              <a:gd name="connsiteY11" fmla="*/ 2969192 h 3961969"/>
              <a:gd name="connsiteX12" fmla="*/ 10633 w 12192216"/>
              <a:gd name="connsiteY12" fmla="*/ 12658 h 3961969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81939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431" h="3970678">
                <a:moveTo>
                  <a:pt x="10848" y="12658"/>
                </a:moveTo>
                <a:lnTo>
                  <a:pt x="718254" y="14583"/>
                </a:lnTo>
                <a:lnTo>
                  <a:pt x="718254" y="836340"/>
                </a:lnTo>
                <a:lnTo>
                  <a:pt x="10990647" y="827529"/>
                </a:lnTo>
                <a:cubicBezTo>
                  <a:pt x="10987744" y="551686"/>
                  <a:pt x="10984842" y="275843"/>
                  <a:pt x="10981939" y="0"/>
                </a:cubicBezTo>
                <a:lnTo>
                  <a:pt x="12192215" y="17418"/>
                </a:lnTo>
                <a:lnTo>
                  <a:pt x="12192215" y="2969192"/>
                </a:lnTo>
                <a:lnTo>
                  <a:pt x="12192431" y="3961969"/>
                </a:lnTo>
                <a:lnTo>
                  <a:pt x="11208362" y="3953045"/>
                </a:lnTo>
                <a:lnTo>
                  <a:pt x="984068" y="3953045"/>
                </a:lnTo>
                <a:lnTo>
                  <a:pt x="0" y="3970678"/>
                </a:lnTo>
                <a:cubicBezTo>
                  <a:pt x="72" y="3636849"/>
                  <a:pt x="143" y="3303021"/>
                  <a:pt x="215" y="2969192"/>
                </a:cubicBezTo>
                <a:cubicBezTo>
                  <a:pt x="3759" y="1983681"/>
                  <a:pt x="7304" y="998169"/>
                  <a:pt x="10848" y="12658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6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20797-FCF4-492A-A828-CBC0DD9B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0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9" r:id="rId5"/>
    <p:sldLayoutId id="2147483654" r:id="rId6"/>
    <p:sldLayoutId id="2147483657" r:id="rId7"/>
    <p:sldLayoutId id="2147483680" r:id="rId8"/>
    <p:sldLayoutId id="2147483656" r:id="rId9"/>
    <p:sldLayoutId id="2147483681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sciencemag.org/content/319/5866/1076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8.emf"/><Relationship Id="rId7" Type="http://schemas.openxmlformats.org/officeDocument/2006/relationships/hyperlink" Target="https://github.com/boydp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0.JPG"/><Relationship Id="rId4" Type="http://schemas.openxmlformats.org/officeDocument/2006/relationships/image" Target="../media/image19.emf"/><Relationship Id="rId9" Type="http://schemas.openxmlformats.org/officeDocument/2006/relationships/hyperlink" Target="https://www.linkedin.com/in/peter-boyd-2a9385b8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ydp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01621459.2011.641402" TargetMode="External"/><Relationship Id="rId7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article/10.1023/A:1003403601725" TargetMode="External"/><Relationship Id="rId5" Type="http://schemas.openxmlformats.org/officeDocument/2006/relationships/hyperlink" Target="https://www.pnas.org/content/pnas/117/29/16732.full.pdf" TargetMode="External"/><Relationship Id="rId4" Type="http://schemas.openxmlformats.org/officeDocument/2006/relationships/hyperlink" Target="https://www.tandfonline.com/doi/full/10.1080/02664763.2020.182564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5.emf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8065770" cy="2387600"/>
          </a:xfrm>
        </p:spPr>
        <p:txBody>
          <a:bodyPr/>
          <a:lstStyle/>
          <a:p>
            <a:r>
              <a:rPr lang="en-US" dirty="0"/>
              <a:t>Nonparametric Self-Exciting Point Processes: Benefits and Uses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033735"/>
            <a:ext cx="7716253" cy="2196149"/>
          </a:xfrm>
        </p:spPr>
        <p:txBody>
          <a:bodyPr>
            <a:normAutofit/>
          </a:bodyPr>
          <a:lstStyle/>
          <a:p>
            <a:r>
              <a:rPr lang="en-US" sz="1600" dirty="0"/>
              <a:t>James Molyneux</a:t>
            </a:r>
          </a:p>
          <a:p>
            <a:r>
              <a:rPr lang="en-US" sz="1600" dirty="0"/>
              <a:t>Assistant Professor</a:t>
            </a:r>
          </a:p>
          <a:p>
            <a:r>
              <a:rPr lang="en-US" sz="1600" dirty="0"/>
              <a:t>Department of Statistics</a:t>
            </a:r>
          </a:p>
          <a:p>
            <a:endParaRPr lang="en-US" sz="1600" dirty="0"/>
          </a:p>
          <a:p>
            <a:r>
              <a:rPr lang="en-US" sz="1600" dirty="0"/>
              <a:t>Slides: </a:t>
            </a:r>
            <a:r>
              <a:rPr lang="en-US" sz="1600" i="1" dirty="0"/>
              <a:t>https://github.com/jimmylovestea/wnar-2021-slides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9703A-8844-F448-A904-35088B9473E4}"/>
              </a:ext>
            </a:extLst>
          </p:cNvPr>
          <p:cNvGrpSpPr/>
          <p:nvPr/>
        </p:nvGrpSpPr>
        <p:grpSpPr>
          <a:xfrm>
            <a:off x="731196" y="6300701"/>
            <a:ext cx="2156141" cy="365368"/>
            <a:chOff x="5132354" y="4212496"/>
            <a:chExt cx="2156141" cy="3653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9C6FEB-50AF-BF4C-8A9E-735E882F903B}"/>
                </a:ext>
              </a:extLst>
            </p:cNvPr>
            <p:cNvSpPr txBox="1"/>
            <p:nvPr/>
          </p:nvSpPr>
          <p:spPr>
            <a:xfrm>
              <a:off x="5437154" y="4212496"/>
              <a:ext cx="18513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: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jimmylovestea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8853402-987E-A849-B176-10778C690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2354" y="4237345"/>
              <a:ext cx="340519" cy="34051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D87E33-1079-E04A-A28F-7E66ED7D6FCB}"/>
              </a:ext>
            </a:extLst>
          </p:cNvPr>
          <p:cNvGrpSpPr/>
          <p:nvPr/>
        </p:nvGrpSpPr>
        <p:grpSpPr>
          <a:xfrm>
            <a:off x="3448720" y="6308955"/>
            <a:ext cx="2343210" cy="338554"/>
            <a:chOff x="3668272" y="6297709"/>
            <a:chExt cx="2343210" cy="3385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D531C2-770E-3744-A749-6D6D09AF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272" y="6326934"/>
              <a:ext cx="340520" cy="28010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38E9F9-1B1A-174F-8E67-C8B79B872558}"/>
                </a:ext>
              </a:extLst>
            </p:cNvPr>
            <p:cNvSpPr txBox="1"/>
            <p:nvPr/>
          </p:nvSpPr>
          <p:spPr>
            <a:xfrm>
              <a:off x="3954957" y="6297709"/>
              <a:ext cx="20565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: @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jimmylovestea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062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3"/>
                <a:stretch>
                  <a:fillRect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618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Time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3"/>
                <a:stretch>
                  <a:fillRect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B33D436-7495-E741-A97F-DF91B5D9C4F4}"/>
              </a:ext>
            </a:extLst>
          </p:cNvPr>
          <p:cNvSpPr/>
          <p:nvPr/>
        </p:nvSpPr>
        <p:spPr>
          <a:xfrm>
            <a:off x="2952427" y="2224445"/>
            <a:ext cx="976394" cy="373030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952D6F-55F7-3241-936F-BBFEDA2CC00E}"/>
              </a:ext>
            </a:extLst>
          </p:cNvPr>
          <p:cNvSpPr/>
          <p:nvPr/>
        </p:nvSpPr>
        <p:spPr>
          <a:xfrm>
            <a:off x="7738818" y="5055098"/>
            <a:ext cx="1188203" cy="503695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Time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Space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3"/>
                <a:stretch>
                  <a:fillRect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14502" y="6384085"/>
            <a:ext cx="42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915549-EEDA-D642-9402-C949D078FFFA}"/>
              </a:ext>
            </a:extLst>
          </p:cNvPr>
          <p:cNvSpPr/>
          <p:nvPr/>
        </p:nvSpPr>
        <p:spPr>
          <a:xfrm>
            <a:off x="3014419" y="2611904"/>
            <a:ext cx="1658319" cy="373030"/>
          </a:xfrm>
          <a:prstGeom prst="roundRect">
            <a:avLst/>
          </a:prstGeom>
          <a:noFill/>
          <a:ln w="25400">
            <a:solidFill>
              <a:srgbClr val="00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AF8E03-9143-2C4B-BD57-5BFEC8F05D02}"/>
              </a:ext>
            </a:extLst>
          </p:cNvPr>
          <p:cNvSpPr/>
          <p:nvPr/>
        </p:nvSpPr>
        <p:spPr>
          <a:xfrm>
            <a:off x="7886053" y="5031851"/>
            <a:ext cx="2203344" cy="503695"/>
          </a:xfrm>
          <a:prstGeom prst="roundRect">
            <a:avLst/>
          </a:prstGeom>
          <a:noFill/>
          <a:ln w="25400">
            <a:solidFill>
              <a:srgbClr val="00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8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Time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Space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Marks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3"/>
                <a:stretch>
                  <a:fillRect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E974F0-FD47-FB48-8EFC-63C3214DC8B4}"/>
              </a:ext>
            </a:extLst>
          </p:cNvPr>
          <p:cNvSpPr/>
          <p:nvPr/>
        </p:nvSpPr>
        <p:spPr>
          <a:xfrm>
            <a:off x="3022168" y="3007110"/>
            <a:ext cx="736171" cy="373030"/>
          </a:xfrm>
          <a:prstGeom prst="roundRect">
            <a:avLst/>
          </a:prstGeom>
          <a:noFill/>
          <a:ln w="25400">
            <a:solidFill>
              <a:srgbClr val="FFB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74992A9-3872-2B40-9493-B6DB69DFE819}"/>
              </a:ext>
            </a:extLst>
          </p:cNvPr>
          <p:cNvSpPr/>
          <p:nvPr/>
        </p:nvSpPr>
        <p:spPr>
          <a:xfrm>
            <a:off x="9585702" y="5045768"/>
            <a:ext cx="929898" cy="503695"/>
          </a:xfrm>
          <a:prstGeom prst="roundRect">
            <a:avLst/>
          </a:prstGeom>
          <a:noFill/>
          <a:ln w="25400">
            <a:solidFill>
              <a:srgbClr val="FFB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08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Time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Space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Marks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Marks can be some additional information about an event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Earthquake magnitudes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Crime types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Plant size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  <a:blipFill>
                <a:blip r:embed="rId3"/>
                <a:stretch>
                  <a:fillRect t="-1379" b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61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For earthquakes, the conditional intensity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𝑡</m:t>
                    </m:r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and location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is: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𝑦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cs typeface="Gill Sans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𝜇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)</m:t>
                    </m:r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endParaRPr lang="en-US" dirty="0">
                  <a:latin typeface="Gill Sans" charset="0"/>
                  <a:cs typeface="Gill Sans" charset="0"/>
                </a:endParaRP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=</m:t>
                    </m:r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Estimate parameters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𝜇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using maximum likelihood estimation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  <a:blipFill>
                <a:blip r:embed="rId3"/>
                <a:stretch>
                  <a:fillRect t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879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879215"/>
              </a:xfrm>
              <a:prstGeom prst="rect">
                <a:avLst/>
              </a:prstGeom>
              <a:blipFill>
                <a:blip r:embed="rId5"/>
                <a:stretch>
                  <a:fillRect t="-120000" b="-16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7CA4412-A6DA-8041-9D36-E7A34EC7EC54}"/>
              </a:ext>
            </a:extLst>
          </p:cNvPr>
          <p:cNvSpPr/>
          <p:nvPr/>
        </p:nvSpPr>
        <p:spPr>
          <a:xfrm>
            <a:off x="3215897" y="1805553"/>
            <a:ext cx="751669" cy="350222"/>
          </a:xfrm>
          <a:prstGeom prst="roundRect">
            <a:avLst/>
          </a:prstGeom>
          <a:noFill/>
          <a:ln w="25400">
            <a:solidFill>
              <a:srgbClr val="DB4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A0AF78E-34E2-CB48-9F42-36FEDB4E5581}"/>
              </a:ext>
            </a:extLst>
          </p:cNvPr>
          <p:cNvSpPr/>
          <p:nvPr/>
        </p:nvSpPr>
        <p:spPr>
          <a:xfrm>
            <a:off x="3430290" y="4959530"/>
            <a:ext cx="808496" cy="509791"/>
          </a:xfrm>
          <a:prstGeom prst="roundRect">
            <a:avLst/>
          </a:prstGeom>
          <a:noFill/>
          <a:ln w="25400">
            <a:solidFill>
              <a:srgbClr val="DB4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FF98C0-852D-6843-98B0-E5DC6924C6C1}"/>
              </a:ext>
            </a:extLst>
          </p:cNvPr>
          <p:cNvSpPr/>
          <p:nvPr/>
        </p:nvSpPr>
        <p:spPr>
          <a:xfrm>
            <a:off x="4993036" y="4951710"/>
            <a:ext cx="1516252" cy="509792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017D85B-E6D5-6944-818B-6308D48E13D5}"/>
              </a:ext>
            </a:extLst>
          </p:cNvPr>
          <p:cNvSpPr/>
          <p:nvPr/>
        </p:nvSpPr>
        <p:spPr>
          <a:xfrm>
            <a:off x="6505411" y="4951709"/>
            <a:ext cx="3235273" cy="506056"/>
          </a:xfrm>
          <a:prstGeom prst="roundRect">
            <a:avLst/>
          </a:prstGeom>
          <a:noFill/>
          <a:ln w="25400">
            <a:solidFill>
              <a:srgbClr val="00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492531E-47B4-3740-9584-81B778DE9466}"/>
              </a:ext>
            </a:extLst>
          </p:cNvPr>
          <p:cNvSpPr/>
          <p:nvPr/>
        </p:nvSpPr>
        <p:spPr>
          <a:xfrm>
            <a:off x="9740683" y="4942100"/>
            <a:ext cx="1278611" cy="509791"/>
          </a:xfrm>
          <a:prstGeom prst="roundRect">
            <a:avLst/>
          </a:prstGeom>
          <a:noFill/>
          <a:ln w="25400">
            <a:solidFill>
              <a:srgbClr val="FFB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61D651B-75C9-854B-9261-7E41EBF029B3}"/>
              </a:ext>
            </a:extLst>
          </p:cNvPr>
          <p:cNvSpPr/>
          <p:nvPr/>
        </p:nvSpPr>
        <p:spPr>
          <a:xfrm>
            <a:off x="3458703" y="2199652"/>
            <a:ext cx="1376768" cy="350222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9CFB0E1-1AAC-874F-894F-C59A4469CA55}"/>
              </a:ext>
            </a:extLst>
          </p:cNvPr>
          <p:cNvSpPr/>
          <p:nvPr/>
        </p:nvSpPr>
        <p:spPr>
          <a:xfrm>
            <a:off x="4207790" y="2574981"/>
            <a:ext cx="2944678" cy="408377"/>
          </a:xfrm>
          <a:prstGeom prst="roundRect">
            <a:avLst/>
          </a:prstGeom>
          <a:noFill/>
          <a:ln w="25400">
            <a:solidFill>
              <a:srgbClr val="00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9065D84-0404-B149-9C82-1C03C43DF337}"/>
              </a:ext>
            </a:extLst>
          </p:cNvPr>
          <p:cNvSpPr/>
          <p:nvPr/>
        </p:nvSpPr>
        <p:spPr>
          <a:xfrm>
            <a:off x="3146154" y="3020623"/>
            <a:ext cx="1232117" cy="408377"/>
          </a:xfrm>
          <a:prstGeom prst="roundRect">
            <a:avLst/>
          </a:prstGeom>
          <a:noFill/>
          <a:ln w="25400">
            <a:solidFill>
              <a:srgbClr val="FFB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9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FF8B01-C3BB-CB49-B7ED-CE071CEE1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we’re unsure we’ve specified our model correctly?</a:t>
            </a:r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2A78CF72-D9F9-324C-AC77-9FB04E83C1E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43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Formulate the model nonparametrically (</a:t>
                </a:r>
                <a:r>
                  <a:rPr lang="en-US" dirty="0">
                    <a:latin typeface="Gill Sans" charset="0"/>
                    <a:cs typeface="Gill Sans" charset="0"/>
                    <a:hlinkClick r:id="rId3"/>
                  </a:rPr>
                  <a:t>Marsan and Lengliné, 2008</a:t>
                </a:r>
                <a:r>
                  <a:rPr lang="en-US" dirty="0">
                    <a:latin typeface="Gill Sans" charset="0"/>
                    <a:cs typeface="Gill Sans" charset="0"/>
                  </a:rPr>
                  <a:t>)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Introduce a latent variable,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𝑍</m:t>
                    </m:r>
                  </m:oMath>
                </a14:m>
                <a:r>
                  <a:rPr lang="en-US" dirty="0"/>
                  <a:t>, which describes whether an event is a </a:t>
                </a:r>
                <a:r>
                  <a:rPr lang="en-US" i="1" dirty="0"/>
                  <a:t>background</a:t>
                </a:r>
                <a:r>
                  <a:rPr lang="en-US" dirty="0"/>
                  <a:t> event or a </a:t>
                </a:r>
                <a:r>
                  <a:rPr lang="en-US" i="1" dirty="0"/>
                  <a:t>triggered</a:t>
                </a:r>
                <a:r>
                  <a:rPr lang="en-US" dirty="0"/>
                  <a:t> event</a:t>
                </a:r>
              </a:p>
              <a:p>
                <a:pPr marL="1200150" lvl="2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Compute probability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 background event</a:t>
                </a:r>
              </a:p>
              <a:p>
                <a:pPr marL="1200150" lvl="2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Compute probability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triggered by previous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Use probabilities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Use probabilities to update </a:t>
                </a:r>
                <a:r>
                  <a:rPr lang="en-US" i="1" dirty="0"/>
                  <a:t>histogram estimators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  <a:blipFill>
                <a:blip r:embed="rId4"/>
                <a:stretch>
                  <a:fillRect t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99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0"/>
            <a:ext cx="9879564" cy="2685077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Histogram estimators: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Take domain of </a:t>
            </a:r>
            <a:r>
              <a:rPr lang="en-US" i="1" dirty="0">
                <a:latin typeface="Gill Sans" charset="0"/>
                <a:cs typeface="Gill Sans" charset="0"/>
              </a:rPr>
              <a:t>pairwise</a:t>
            </a:r>
            <a:r>
              <a:rPr lang="en-US" dirty="0">
                <a:latin typeface="Gill Sans" charset="0"/>
                <a:cs typeface="Gill Sans" charset="0"/>
              </a:rPr>
              <a:t> differences of points in time and space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Split the domains into disjoint sets of bins/intervals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Compute step functions (i.e. constant values) for each bin/interval based on the probabilities of points which fall into each bin/interval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Do something similar for the marks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Example:</a:t>
            </a:r>
            <a:endParaRPr lang="en-US" dirty="0"/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/>
          </a:p>
        </p:txBody>
      </p:sp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58CD6-07EA-9D40-86F2-706BD6E91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54" y="4066007"/>
            <a:ext cx="4091445" cy="268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5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With estimated histogram estimators and estimated background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Update probability each event is a </a:t>
                </a:r>
                <a:r>
                  <a:rPr lang="en-US" i="1" dirty="0"/>
                  <a:t>background</a:t>
                </a:r>
                <a:r>
                  <a:rPr lang="en-US" dirty="0"/>
                  <a:t> event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Update probabilities each event was </a:t>
                </a:r>
                <a:r>
                  <a:rPr lang="en-US" i="1" dirty="0"/>
                  <a:t>triggered </a:t>
                </a:r>
                <a:r>
                  <a:rPr lang="en-US" dirty="0"/>
                  <a:t>by a previous event</a:t>
                </a: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Iterate until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  <a:blipFill>
                <a:blip r:embed="rId3"/>
                <a:stretch>
                  <a:fillRect t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5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Self-exciting phenomenon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Self-exciting point processes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Recent nonparametric innovations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Application: Hector Mine earthquake sequence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Closing thoughts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50851-75B9-714C-84BC-6BC2C0AB2345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28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Recent nonparametric innovations</a:t>
            </a:r>
            <a:endParaRPr lang="en-US" dirty="0"/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687DB114-6BF9-7E4B-BDF5-3030AD59E3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26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nonparametric innovations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1"/>
            <a:ext cx="9879564" cy="5372486"/>
          </a:xfrm>
        </p:spPr>
        <p:txBody>
          <a:bodyPr>
            <a:normAutofit lnSpcReduction="10000"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Peter Boyd, Ph.D. Candidate of Statistics, Oregon State University</a:t>
            </a:r>
          </a:p>
          <a:p>
            <a:pPr marL="0" indent="0">
              <a:spcBef>
                <a:spcPts val="1200"/>
              </a:spcBef>
              <a:buSzPct val="100000"/>
              <a:buNone/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Does how we decide to break up the domains of our histogram estimators matter?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Spoiler alert: Yes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Is there some way to resolve this issue which would also let us estimate the triggering functions in a less “clunky” manner?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Spoiler alert:  Also yes</a:t>
            </a:r>
          </a:p>
          <a:p>
            <a:endParaRPr lang="en-US" dirty="0"/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3381CEB1-8EEB-EB4B-A3A5-A9057B6A5E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ACA14C-C5E2-EA47-9961-BB46DF156F68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E6BF20-047D-1545-9EA0-DCA684B85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72" y="3063670"/>
            <a:ext cx="3548429" cy="2060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450508-F7C2-0A4A-9F6D-89F0ED74C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56774" y="599390"/>
            <a:ext cx="2318538" cy="209653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3D6B9CB-5C9D-C04F-A3B6-E7423D06C6CA}"/>
              </a:ext>
            </a:extLst>
          </p:cNvPr>
          <p:cNvGrpSpPr/>
          <p:nvPr/>
        </p:nvGrpSpPr>
        <p:grpSpPr>
          <a:xfrm>
            <a:off x="2089728" y="1740602"/>
            <a:ext cx="1325538" cy="388983"/>
            <a:chOff x="1881909" y="1730777"/>
            <a:chExt cx="1325538" cy="3889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4B4DF8-7AE6-6949-A73F-8E9C8D31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909" y="1730777"/>
              <a:ext cx="367070" cy="36707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11DCC0-1A9E-174B-A416-526336D77FEC}"/>
                </a:ext>
              </a:extLst>
            </p:cNvPr>
            <p:cNvSpPr txBox="1"/>
            <p:nvPr/>
          </p:nvSpPr>
          <p:spPr>
            <a:xfrm>
              <a:off x="2248979" y="1750428"/>
              <a:ext cx="958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: </a:t>
              </a:r>
              <a:r>
                <a:rPr lang="en-US" dirty="0" err="1">
                  <a:hlinkClick r:id="rId7"/>
                </a:rPr>
                <a:t>boydpe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6F7E8A-F89C-4C41-ABCC-0DDB17EB73F5}"/>
              </a:ext>
            </a:extLst>
          </p:cNvPr>
          <p:cNvGrpSpPr/>
          <p:nvPr/>
        </p:nvGrpSpPr>
        <p:grpSpPr>
          <a:xfrm>
            <a:off x="4468417" y="1740602"/>
            <a:ext cx="1767743" cy="388983"/>
            <a:chOff x="4468417" y="1740602"/>
            <a:chExt cx="1767743" cy="38898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BDF06A-0961-B144-A3ED-3C04E3C81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8417" y="1740602"/>
              <a:ext cx="458337" cy="38898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9BD392-6F20-7C4A-8F9F-BAECBEE0A208}"/>
                </a:ext>
              </a:extLst>
            </p:cNvPr>
            <p:cNvSpPr txBox="1"/>
            <p:nvPr/>
          </p:nvSpPr>
          <p:spPr>
            <a:xfrm>
              <a:off x="4924391" y="1760253"/>
              <a:ext cx="1311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: </a:t>
              </a:r>
              <a:r>
                <a:rPr lang="en-US" dirty="0">
                  <a:hlinkClick r:id="rId9"/>
                </a:rPr>
                <a:t>Peter Boyd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46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nonparametric innovations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Rather than specify a set of fixed bins, what if we instead: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Generate lots of random bins of varying size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Use these random bins to estimate the expected rates of triggering which occurs in each bin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Smooth these estimated expected rates to give us a sense of what happens, on average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Benefits: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No longer need for users to specify, and then justify, bins themselves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Random bins of varying sizes give us a better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overall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sense of the variability of the triggering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Still flexible enough to focus on where we think more/less triggering occurs</a:t>
            </a:r>
          </a:p>
          <a:p>
            <a:endParaRPr lang="en-US" dirty="0"/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3381CEB1-8EEB-EB4B-A3A5-A9057B6A5E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ACA14C-C5E2-EA47-9961-BB46DF156F68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0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Application: Hector Mine earthquake sequence</a:t>
            </a:r>
            <a:endParaRPr lang="en-US" dirty="0"/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ADD18E32-3432-9140-9A5B-8456EAE2A2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69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Hector Mine earthquake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Large, magnitude 7.1 earthquake which occurred on October 16, 1999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~50 miles southeast of Barstow, CA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Felt throughout Southern California and Las Vegas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cs typeface="Gill Sans" charset="0"/>
              </a:rPr>
              <a:t>A “fan favorite” for folks in statistical seismology</a:t>
            </a:r>
            <a:endParaRPr lang="en-US" dirty="0"/>
          </a:p>
        </p:txBody>
      </p:sp>
      <p:pic>
        <p:nvPicPr>
          <p:cNvPr id="7" name="Picture Placeholder 6" descr="&quot;&quot;">
            <a:extLst>
              <a:ext uri="{FF2B5EF4-FFF2-40B4-BE49-F238E27FC236}">
                <a16:creationId xmlns:a16="http://schemas.microsoft.com/office/drawing/2014/main" id="{44DC3EDC-CE95-AD4A-B9BF-953BB7A0D6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9FB16-C0D4-F045-B744-4BEF6F2CEA96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3DEAE2-CD10-5145-B282-F542B7BD1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3394129"/>
            <a:ext cx="5359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47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Hector Mine earthquake sequence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A68192-4324-ED45-8B95-A74544F68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9" y="1380801"/>
            <a:ext cx="5187950" cy="5187950"/>
          </a:xfrm>
        </p:spPr>
      </p:pic>
      <p:pic>
        <p:nvPicPr>
          <p:cNvPr id="7" name="Picture Placeholder 6" descr="&quot;&quot;">
            <a:extLst>
              <a:ext uri="{FF2B5EF4-FFF2-40B4-BE49-F238E27FC236}">
                <a16:creationId xmlns:a16="http://schemas.microsoft.com/office/drawing/2014/main" id="{44DC3EDC-CE95-AD4A-B9BF-953BB7A0D6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9FB16-C0D4-F045-B744-4BEF6F2CEA96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1B589-2ED8-E94E-AD82-1209B3742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445" y="1259635"/>
            <a:ext cx="3478746" cy="2609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709804-35BA-BC49-A227-5CC9F0050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445" y="3974776"/>
            <a:ext cx="3478746" cy="292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6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Closing thoughts</a:t>
            </a:r>
            <a:endParaRPr lang="en-US" dirty="0"/>
          </a:p>
        </p:txBody>
      </p:sp>
      <p:pic>
        <p:nvPicPr>
          <p:cNvPr id="6" name="Picture Placeholder 5" descr="&quot;&quot;">
            <a:extLst>
              <a:ext uri="{FF2B5EF4-FFF2-40B4-BE49-F238E27FC236}">
                <a16:creationId xmlns:a16="http://schemas.microsoft.com/office/drawing/2014/main" id="{15BC75E8-83C5-C54A-8F27-3F95C1386A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28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Self-exciting point processes are great models for data where points cluster in time or time and space.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Nonparametric methods alleviate need to specify functional forms of temporal/spatial decay.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Recent advances make nonparametric methods less “clunky” to implement/use.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Check out 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3"/>
              </a:rPr>
              <a:t>Peter’s </a:t>
            </a:r>
            <a:r>
              <a:rPr lang="en-US" dirty="0" err="1">
                <a:latin typeface="Gill Sans" charset="0"/>
                <a:ea typeface="Gill Sans" charset="0"/>
                <a:cs typeface="Gill Sans" charset="0"/>
                <a:hlinkClick r:id="rId3"/>
              </a:rPr>
              <a:t>Github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3"/>
              </a:rPr>
              <a:t>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for: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An R package which implements the histogram estimator version of the model.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Soon: An R package which implements the new method.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Be on the lookout for our article about the new method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C9FB16-C0D4-F045-B744-4BEF6F2CEA96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27</a:t>
            </a:fld>
            <a:endParaRPr lang="en-US" dirty="0"/>
          </a:p>
        </p:txBody>
      </p:sp>
      <p:pic>
        <p:nvPicPr>
          <p:cNvPr id="10" name="Picture Placeholder 9" descr="&quot;&quot;">
            <a:extLst>
              <a:ext uri="{FF2B5EF4-FFF2-40B4-BE49-F238E27FC236}">
                <a16:creationId xmlns:a16="http://schemas.microsoft.com/office/drawing/2014/main" id="{AADABA1C-85B5-3F4A-A796-A758CE9DA1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3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81D801-8B63-7F4D-9364-F6D6B365E0D0}"/>
              </a:ext>
            </a:extLst>
          </p:cNvPr>
          <p:cNvGrpSpPr/>
          <p:nvPr/>
        </p:nvGrpSpPr>
        <p:grpSpPr>
          <a:xfrm>
            <a:off x="754443" y="5730793"/>
            <a:ext cx="2156141" cy="365368"/>
            <a:chOff x="5132354" y="4212496"/>
            <a:chExt cx="2156141" cy="3653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F017EB-E3AC-204A-93F9-D1289993ED5D}"/>
                </a:ext>
              </a:extLst>
            </p:cNvPr>
            <p:cNvSpPr txBox="1"/>
            <p:nvPr/>
          </p:nvSpPr>
          <p:spPr>
            <a:xfrm>
              <a:off x="5437154" y="4212496"/>
              <a:ext cx="18513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: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jimmylovestea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E970A9-5FBD-B546-9553-39A9935E1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2354" y="4237345"/>
              <a:ext cx="340519" cy="34051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585717-CAB1-7644-BD1A-633492822EDB}"/>
              </a:ext>
            </a:extLst>
          </p:cNvPr>
          <p:cNvGrpSpPr/>
          <p:nvPr/>
        </p:nvGrpSpPr>
        <p:grpSpPr>
          <a:xfrm>
            <a:off x="754443" y="6293457"/>
            <a:ext cx="2138026" cy="338554"/>
            <a:chOff x="3668272" y="6297709"/>
            <a:chExt cx="2138026" cy="3385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0E2081-4574-994E-B25C-9DF1C437B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272" y="6326934"/>
              <a:ext cx="340520" cy="28010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4C3CE0-C563-1E4A-BF43-CE89E47C2D84}"/>
                </a:ext>
              </a:extLst>
            </p:cNvPr>
            <p:cNvSpPr txBox="1"/>
            <p:nvPr/>
          </p:nvSpPr>
          <p:spPr>
            <a:xfrm>
              <a:off x="3954957" y="6297709"/>
              <a:ext cx="18513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: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jimmylovestea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9506F2-38A9-5540-B73C-250A109489BF}"/>
              </a:ext>
            </a:extLst>
          </p:cNvPr>
          <p:cNvGrpSpPr/>
          <p:nvPr/>
        </p:nvGrpSpPr>
        <p:grpSpPr>
          <a:xfrm>
            <a:off x="751006" y="5180466"/>
            <a:ext cx="3274566" cy="393192"/>
            <a:chOff x="751006" y="5180466"/>
            <a:chExt cx="3274566" cy="393192"/>
          </a:xfrm>
        </p:grpSpPr>
        <p:pic>
          <p:nvPicPr>
            <p:cNvPr id="9" name="Picture 8" descr="&quot;&quot;">
              <a:extLst>
                <a:ext uri="{FF2B5EF4-FFF2-40B4-BE49-F238E27FC236}">
                  <a16:creationId xmlns:a16="http://schemas.microsoft.com/office/drawing/2014/main" id="{00C13478-40B7-924F-BCE0-64F57B1C9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06" y="5180466"/>
              <a:ext cx="393192" cy="3931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4BA229-87B8-2745-BFD9-1C5B7143F279}"/>
                </a:ext>
              </a:extLst>
            </p:cNvPr>
            <p:cNvSpPr txBox="1"/>
            <p:nvPr/>
          </p:nvSpPr>
          <p:spPr>
            <a:xfrm>
              <a:off x="1094962" y="5187032"/>
              <a:ext cx="293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:  </a:t>
              </a:r>
              <a:r>
                <a:rPr lang="en-US" dirty="0" err="1">
                  <a:solidFill>
                    <a:schemeClr val="bg1"/>
                  </a:solidFill>
                </a:rPr>
                <a:t>molyneuj@oregonstate.edu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2023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Self-exciting phenomenon</a:t>
            </a:r>
            <a:endParaRPr lang="en-US" dirty="0"/>
          </a:p>
        </p:txBody>
      </p:sp>
      <p:pic>
        <p:nvPicPr>
          <p:cNvPr id="7" name="Picture Placeholder 6" descr="&quot;&quot;">
            <a:extLst>
              <a:ext uri="{FF2B5EF4-FFF2-40B4-BE49-F238E27FC236}">
                <a16:creationId xmlns:a16="http://schemas.microsoft.com/office/drawing/2014/main" id="{4A1F810C-99E9-BF4F-98EF-6068F775C7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1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phenomenon</a:t>
            </a:r>
          </a:p>
        </p:txBody>
      </p:sp>
      <p:pic>
        <p:nvPicPr>
          <p:cNvPr id="9" name="Picture Placeholder 8" descr="&quot;&quot;">
            <a:extLst>
              <a:ext uri="{FF2B5EF4-FFF2-40B4-BE49-F238E27FC236}">
                <a16:creationId xmlns:a16="http://schemas.microsoft.com/office/drawing/2014/main" id="{1ADE8710-3DC6-FC41-86EB-E93F3DD226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18450F-1976-3B41-8559-62BEAA6653F1}"/>
              </a:ext>
            </a:extLst>
          </p:cNvPr>
          <p:cNvSpPr/>
          <p:nvPr/>
        </p:nvSpPr>
        <p:spPr>
          <a:xfrm>
            <a:off x="2895600" y="1812645"/>
            <a:ext cx="6400800" cy="38862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528C4-20DF-3247-898F-42406F277AE3}"/>
              </a:ext>
            </a:extLst>
          </p:cNvPr>
          <p:cNvSpPr txBox="1"/>
          <p:nvPr/>
        </p:nvSpPr>
        <p:spPr>
          <a:xfrm>
            <a:off x="2537970" y="5830042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/>
              <p:nvPr/>
            </p:nvSpPr>
            <p:spPr>
              <a:xfrm>
                <a:off x="3253230" y="5830042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230" y="5830042"/>
                <a:ext cx="444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D78EB2-61AD-B445-862E-37950D6D9DEB}"/>
                  </a:ext>
                </a:extLst>
              </p:cNvPr>
              <p:cNvSpPr txBox="1"/>
              <p:nvPr/>
            </p:nvSpPr>
            <p:spPr>
              <a:xfrm>
                <a:off x="3973812" y="5830042"/>
                <a:ext cx="438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D78EB2-61AD-B445-862E-37950D6D9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812" y="5830042"/>
                <a:ext cx="4387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B447F7-76C8-0244-BD61-7A8E22B04E35}"/>
                  </a:ext>
                </a:extLst>
              </p:cNvPr>
              <p:cNvSpPr txBox="1"/>
              <p:nvPr/>
            </p:nvSpPr>
            <p:spPr>
              <a:xfrm>
                <a:off x="4689072" y="5830042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B447F7-76C8-0244-BD61-7A8E22B04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072" y="5830042"/>
                <a:ext cx="4440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7857A1-0E39-B447-A2B7-2092C761C587}"/>
                  </a:ext>
                </a:extLst>
              </p:cNvPr>
              <p:cNvSpPr txBox="1"/>
              <p:nvPr/>
            </p:nvSpPr>
            <p:spPr>
              <a:xfrm>
                <a:off x="5404332" y="5830042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7857A1-0E39-B447-A2B7-2092C761C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32" y="5830042"/>
                <a:ext cx="4440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851A289-7082-4145-95B8-2B7266D0E422}"/>
              </a:ext>
            </a:extLst>
          </p:cNvPr>
          <p:cNvSpPr/>
          <p:nvPr/>
        </p:nvSpPr>
        <p:spPr>
          <a:xfrm>
            <a:off x="6004560" y="3663810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632648-ACC3-FB4E-984D-F208819C5B27}"/>
              </a:ext>
            </a:extLst>
          </p:cNvPr>
          <p:cNvCxnSpPr/>
          <p:nvPr/>
        </p:nvCxnSpPr>
        <p:spPr>
          <a:xfrm>
            <a:off x="3643314" y="6043612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747D05-4D4D-AE48-A806-8C8E4F27711B}"/>
              </a:ext>
            </a:extLst>
          </p:cNvPr>
          <p:cNvCxnSpPr/>
          <p:nvPr/>
        </p:nvCxnSpPr>
        <p:spPr>
          <a:xfrm>
            <a:off x="4351430" y="6043612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0169CE-5B5E-A348-B518-BB6EB8C755D8}"/>
              </a:ext>
            </a:extLst>
          </p:cNvPr>
          <p:cNvCxnSpPr/>
          <p:nvPr/>
        </p:nvCxnSpPr>
        <p:spPr>
          <a:xfrm>
            <a:off x="5080978" y="6036468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8EDF73-45FD-3948-8331-7F62C9911FFD}"/>
              </a:ext>
            </a:extLst>
          </p:cNvPr>
          <p:cNvCxnSpPr>
            <a:cxnSpLocks/>
          </p:cNvCxnSpPr>
          <p:nvPr/>
        </p:nvCxnSpPr>
        <p:spPr>
          <a:xfrm>
            <a:off x="6166008" y="3807197"/>
            <a:ext cx="313373" cy="229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95326E7-303D-2249-80B9-9CBDB590A98A}"/>
              </a:ext>
            </a:extLst>
          </p:cNvPr>
          <p:cNvSpPr/>
          <p:nvPr/>
        </p:nvSpPr>
        <p:spPr>
          <a:xfrm>
            <a:off x="6457949" y="399573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AFEFC3-E7D5-CF49-8EB5-519EBA6F32C1}"/>
              </a:ext>
            </a:extLst>
          </p:cNvPr>
          <p:cNvCxnSpPr>
            <a:cxnSpLocks/>
          </p:cNvCxnSpPr>
          <p:nvPr/>
        </p:nvCxnSpPr>
        <p:spPr>
          <a:xfrm flipH="1">
            <a:off x="6340162" y="4161586"/>
            <a:ext cx="161448" cy="263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1B36756-F734-834F-99D2-B9A21EAFFC5A}"/>
              </a:ext>
            </a:extLst>
          </p:cNvPr>
          <p:cNvSpPr/>
          <p:nvPr/>
        </p:nvSpPr>
        <p:spPr>
          <a:xfrm>
            <a:off x="6192750" y="4415535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515827-0B0F-9B42-8FFC-A4C58264CCE7}"/>
              </a:ext>
            </a:extLst>
          </p:cNvPr>
          <p:cNvCxnSpPr>
            <a:cxnSpLocks/>
          </p:cNvCxnSpPr>
          <p:nvPr/>
        </p:nvCxnSpPr>
        <p:spPr>
          <a:xfrm flipH="1" flipV="1">
            <a:off x="5779135" y="3423757"/>
            <a:ext cx="250269" cy="2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FD6C076-9BCE-7545-81D8-4F768586C92A}"/>
              </a:ext>
            </a:extLst>
          </p:cNvPr>
          <p:cNvSpPr/>
          <p:nvPr/>
        </p:nvSpPr>
        <p:spPr>
          <a:xfrm>
            <a:off x="5626380" y="327295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333A41-94C2-4949-9A4E-60AA715028A4}"/>
              </a:ext>
            </a:extLst>
          </p:cNvPr>
          <p:cNvCxnSpPr>
            <a:cxnSpLocks/>
          </p:cNvCxnSpPr>
          <p:nvPr/>
        </p:nvCxnSpPr>
        <p:spPr>
          <a:xfrm flipH="1" flipV="1">
            <a:off x="5404332" y="3036044"/>
            <a:ext cx="250269" cy="2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F38C19-FCD5-8045-A070-597C35F79F87}"/>
              </a:ext>
            </a:extLst>
          </p:cNvPr>
          <p:cNvCxnSpPr>
            <a:cxnSpLocks/>
          </p:cNvCxnSpPr>
          <p:nvPr/>
        </p:nvCxnSpPr>
        <p:spPr>
          <a:xfrm flipV="1">
            <a:off x="6146008" y="3097010"/>
            <a:ext cx="544829" cy="588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BAF6B23-79C9-DB41-83C8-212D997B0FFC}"/>
              </a:ext>
            </a:extLst>
          </p:cNvPr>
          <p:cNvSpPr/>
          <p:nvPr/>
        </p:nvSpPr>
        <p:spPr>
          <a:xfrm>
            <a:off x="6652918" y="2944109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B7928E-02EF-5444-96B0-895E222C218E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6744358" y="2550229"/>
            <a:ext cx="1" cy="393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81AEAE-7BDC-194C-92C1-B549D9034193}"/>
              </a:ext>
            </a:extLst>
          </p:cNvPr>
          <p:cNvCxnSpPr>
            <a:cxnSpLocks/>
          </p:cNvCxnSpPr>
          <p:nvPr/>
        </p:nvCxnSpPr>
        <p:spPr>
          <a:xfrm>
            <a:off x="6636456" y="4123009"/>
            <a:ext cx="744893" cy="215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274B1077-F241-2840-AE8D-85C0688B3F9E}"/>
              </a:ext>
            </a:extLst>
          </p:cNvPr>
          <p:cNvSpPr/>
          <p:nvPr/>
        </p:nvSpPr>
        <p:spPr>
          <a:xfrm>
            <a:off x="7385259" y="425770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F262C2-1D88-6F44-8FE7-5EC670D9C840}"/>
              </a:ext>
            </a:extLst>
          </p:cNvPr>
          <p:cNvCxnSpPr>
            <a:cxnSpLocks/>
          </p:cNvCxnSpPr>
          <p:nvPr/>
        </p:nvCxnSpPr>
        <p:spPr>
          <a:xfrm>
            <a:off x="7568139" y="4349636"/>
            <a:ext cx="3281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45CA416-FCAC-6A49-9798-7B5895A49600}"/>
              </a:ext>
            </a:extLst>
          </p:cNvPr>
          <p:cNvCxnSpPr>
            <a:cxnSpLocks/>
          </p:cNvCxnSpPr>
          <p:nvPr/>
        </p:nvCxnSpPr>
        <p:spPr>
          <a:xfrm flipH="1">
            <a:off x="5935684" y="4554331"/>
            <a:ext cx="275867" cy="185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541C654-2BF5-F647-88CD-D61DB88F1701}"/>
              </a:ext>
            </a:extLst>
          </p:cNvPr>
          <p:cNvSpPr/>
          <p:nvPr/>
        </p:nvSpPr>
        <p:spPr>
          <a:xfrm>
            <a:off x="5775723" y="4703003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EC2E47-12C8-F746-9FBC-2880E196D5A4}"/>
              </a:ext>
            </a:extLst>
          </p:cNvPr>
          <p:cNvSpPr/>
          <p:nvPr/>
        </p:nvSpPr>
        <p:spPr>
          <a:xfrm>
            <a:off x="7898520" y="4257701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C34F5F-EAA1-8145-AF2E-F6200C801D24}"/>
              </a:ext>
            </a:extLst>
          </p:cNvPr>
          <p:cNvSpPr/>
          <p:nvPr/>
        </p:nvSpPr>
        <p:spPr>
          <a:xfrm>
            <a:off x="6660693" y="2366359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7F69AC0-E522-0E4D-8C13-89E00B8142CE}"/>
              </a:ext>
            </a:extLst>
          </p:cNvPr>
          <p:cNvSpPr/>
          <p:nvPr/>
        </p:nvSpPr>
        <p:spPr>
          <a:xfrm>
            <a:off x="5249673" y="288266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BC7C2B3-2DF9-D849-8A9A-D0C974E436C5}"/>
              </a:ext>
            </a:extLst>
          </p:cNvPr>
          <p:cNvCxnSpPr>
            <a:cxnSpLocks/>
          </p:cNvCxnSpPr>
          <p:nvPr/>
        </p:nvCxnSpPr>
        <p:spPr>
          <a:xfrm flipH="1">
            <a:off x="5253085" y="3757669"/>
            <a:ext cx="754888" cy="144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A61C608-E6D9-274B-936C-70AF82EB124E}"/>
              </a:ext>
            </a:extLst>
          </p:cNvPr>
          <p:cNvSpPr/>
          <p:nvPr/>
        </p:nvSpPr>
        <p:spPr>
          <a:xfrm>
            <a:off x="5063606" y="3687035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38CFCD-0E34-D54F-849D-3D85188907C8}"/>
              </a:ext>
            </a:extLst>
          </p:cNvPr>
          <p:cNvCxnSpPr/>
          <p:nvPr/>
        </p:nvCxnSpPr>
        <p:spPr>
          <a:xfrm>
            <a:off x="5799790" y="6031705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8C30B0-43BC-9848-B445-BB892CEE04D4}"/>
                  </a:ext>
                </a:extLst>
              </p:cNvPr>
              <p:cNvSpPr txBox="1"/>
              <p:nvPr/>
            </p:nvSpPr>
            <p:spPr>
              <a:xfrm>
                <a:off x="6847823" y="5823141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8C30B0-43BC-9848-B445-BB892CEE0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823" y="5823141"/>
                <a:ext cx="44595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6E86B34-A585-DF4E-8C52-063AC9211264}"/>
                  </a:ext>
                </a:extLst>
              </p:cNvPr>
              <p:cNvSpPr txBox="1"/>
              <p:nvPr/>
            </p:nvSpPr>
            <p:spPr>
              <a:xfrm>
                <a:off x="6121526" y="5824673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6E86B34-A585-DF4E-8C52-063AC9211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526" y="5824673"/>
                <a:ext cx="44409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59CC9C-55F2-B84A-ABFC-77699C280E3D}"/>
              </a:ext>
            </a:extLst>
          </p:cNvPr>
          <p:cNvCxnSpPr/>
          <p:nvPr/>
        </p:nvCxnSpPr>
        <p:spPr>
          <a:xfrm>
            <a:off x="6479381" y="6022179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75DAC5D-8FDC-564B-9C0A-706315981D18}"/>
              </a:ext>
            </a:extLst>
          </p:cNvPr>
          <p:cNvCxnSpPr/>
          <p:nvPr/>
        </p:nvCxnSpPr>
        <p:spPr>
          <a:xfrm>
            <a:off x="7293779" y="6010270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/>
              <p:nvPr/>
            </p:nvSpPr>
            <p:spPr>
              <a:xfrm>
                <a:off x="7649139" y="5822811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139" y="5822811"/>
                <a:ext cx="39170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BEC22BFF-A5DB-4E49-81BE-652BB028EFD1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8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20" grpId="0" animBg="1"/>
      <p:bldP spid="23" grpId="0" animBg="1"/>
      <p:bldP spid="26" grpId="0" animBg="1"/>
      <p:bldP spid="31" grpId="0" animBg="1"/>
      <p:bldP spid="37" grpId="0" animBg="1"/>
      <p:bldP spid="43" grpId="0" animBg="1"/>
      <p:bldP spid="44" grpId="0" animBg="1"/>
      <p:bldP spid="45" grpId="0" animBg="1"/>
      <p:bldP spid="46" grpId="0" animBg="1"/>
      <p:bldP spid="50" grpId="0" animBg="1"/>
      <p:bldP spid="52" grpId="0"/>
      <p:bldP spid="53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phenomenon</a:t>
            </a:r>
          </a:p>
        </p:txBody>
      </p:sp>
      <p:pic>
        <p:nvPicPr>
          <p:cNvPr id="9" name="Picture Placeholder 8" descr="&quot;&quot;">
            <a:extLst>
              <a:ext uri="{FF2B5EF4-FFF2-40B4-BE49-F238E27FC236}">
                <a16:creationId xmlns:a16="http://schemas.microsoft.com/office/drawing/2014/main" id="{1ADE8710-3DC6-FC41-86EB-E93F3DD226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18450F-1976-3B41-8559-62BEAA6653F1}"/>
              </a:ext>
            </a:extLst>
          </p:cNvPr>
          <p:cNvSpPr/>
          <p:nvPr/>
        </p:nvSpPr>
        <p:spPr>
          <a:xfrm>
            <a:off x="2895600" y="1812645"/>
            <a:ext cx="6400800" cy="38862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528C4-20DF-3247-898F-42406F277AE3}"/>
              </a:ext>
            </a:extLst>
          </p:cNvPr>
          <p:cNvSpPr txBox="1"/>
          <p:nvPr/>
        </p:nvSpPr>
        <p:spPr>
          <a:xfrm>
            <a:off x="2537970" y="5830042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/>
              <p:nvPr/>
            </p:nvSpPr>
            <p:spPr>
              <a:xfrm>
                <a:off x="3256331" y="6096727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331" y="6096727"/>
                <a:ext cx="444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851A289-7082-4145-95B8-2B7266D0E422}"/>
              </a:ext>
            </a:extLst>
          </p:cNvPr>
          <p:cNvSpPr/>
          <p:nvPr/>
        </p:nvSpPr>
        <p:spPr>
          <a:xfrm>
            <a:off x="6004560" y="3663810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8EDF73-45FD-3948-8331-7F62C9911FFD}"/>
              </a:ext>
            </a:extLst>
          </p:cNvPr>
          <p:cNvCxnSpPr>
            <a:cxnSpLocks/>
          </p:cNvCxnSpPr>
          <p:nvPr/>
        </p:nvCxnSpPr>
        <p:spPr>
          <a:xfrm>
            <a:off x="6166008" y="3807197"/>
            <a:ext cx="313373" cy="229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95326E7-303D-2249-80B9-9CBDB590A98A}"/>
              </a:ext>
            </a:extLst>
          </p:cNvPr>
          <p:cNvSpPr/>
          <p:nvPr/>
        </p:nvSpPr>
        <p:spPr>
          <a:xfrm>
            <a:off x="6457949" y="399573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AFEFC3-E7D5-CF49-8EB5-519EBA6F32C1}"/>
              </a:ext>
            </a:extLst>
          </p:cNvPr>
          <p:cNvCxnSpPr>
            <a:cxnSpLocks/>
          </p:cNvCxnSpPr>
          <p:nvPr/>
        </p:nvCxnSpPr>
        <p:spPr>
          <a:xfrm flipH="1">
            <a:off x="6340162" y="4161586"/>
            <a:ext cx="161448" cy="263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1B36756-F734-834F-99D2-B9A21EAFFC5A}"/>
              </a:ext>
            </a:extLst>
          </p:cNvPr>
          <p:cNvSpPr/>
          <p:nvPr/>
        </p:nvSpPr>
        <p:spPr>
          <a:xfrm>
            <a:off x="6192750" y="4415535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515827-0B0F-9B42-8FFC-A4C58264CCE7}"/>
              </a:ext>
            </a:extLst>
          </p:cNvPr>
          <p:cNvCxnSpPr>
            <a:cxnSpLocks/>
          </p:cNvCxnSpPr>
          <p:nvPr/>
        </p:nvCxnSpPr>
        <p:spPr>
          <a:xfrm flipH="1" flipV="1">
            <a:off x="5779135" y="3423757"/>
            <a:ext cx="250269" cy="2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FD6C076-9BCE-7545-81D8-4F768586C92A}"/>
              </a:ext>
            </a:extLst>
          </p:cNvPr>
          <p:cNvSpPr/>
          <p:nvPr/>
        </p:nvSpPr>
        <p:spPr>
          <a:xfrm>
            <a:off x="5626380" y="327295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333A41-94C2-4949-9A4E-60AA715028A4}"/>
              </a:ext>
            </a:extLst>
          </p:cNvPr>
          <p:cNvCxnSpPr>
            <a:cxnSpLocks/>
          </p:cNvCxnSpPr>
          <p:nvPr/>
        </p:nvCxnSpPr>
        <p:spPr>
          <a:xfrm flipH="1" flipV="1">
            <a:off x="5404332" y="3036044"/>
            <a:ext cx="250269" cy="2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F38C19-FCD5-8045-A070-597C35F79F87}"/>
              </a:ext>
            </a:extLst>
          </p:cNvPr>
          <p:cNvCxnSpPr>
            <a:cxnSpLocks/>
          </p:cNvCxnSpPr>
          <p:nvPr/>
        </p:nvCxnSpPr>
        <p:spPr>
          <a:xfrm flipV="1">
            <a:off x="6146008" y="3097010"/>
            <a:ext cx="544829" cy="588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BAF6B23-79C9-DB41-83C8-212D997B0FFC}"/>
              </a:ext>
            </a:extLst>
          </p:cNvPr>
          <p:cNvSpPr/>
          <p:nvPr/>
        </p:nvSpPr>
        <p:spPr>
          <a:xfrm>
            <a:off x="6652918" y="2944109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B7928E-02EF-5444-96B0-895E222C218E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6744358" y="2550229"/>
            <a:ext cx="1" cy="393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81AEAE-7BDC-194C-92C1-B549D9034193}"/>
              </a:ext>
            </a:extLst>
          </p:cNvPr>
          <p:cNvCxnSpPr>
            <a:cxnSpLocks/>
          </p:cNvCxnSpPr>
          <p:nvPr/>
        </p:nvCxnSpPr>
        <p:spPr>
          <a:xfrm>
            <a:off x="6636456" y="4123009"/>
            <a:ext cx="744893" cy="215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274B1077-F241-2840-AE8D-85C0688B3F9E}"/>
              </a:ext>
            </a:extLst>
          </p:cNvPr>
          <p:cNvSpPr/>
          <p:nvPr/>
        </p:nvSpPr>
        <p:spPr>
          <a:xfrm>
            <a:off x="7385259" y="425770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F262C2-1D88-6F44-8FE7-5EC670D9C840}"/>
              </a:ext>
            </a:extLst>
          </p:cNvPr>
          <p:cNvCxnSpPr>
            <a:cxnSpLocks/>
          </p:cNvCxnSpPr>
          <p:nvPr/>
        </p:nvCxnSpPr>
        <p:spPr>
          <a:xfrm>
            <a:off x="7568139" y="4349636"/>
            <a:ext cx="3281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45CA416-FCAC-6A49-9798-7B5895A49600}"/>
              </a:ext>
            </a:extLst>
          </p:cNvPr>
          <p:cNvCxnSpPr>
            <a:cxnSpLocks/>
          </p:cNvCxnSpPr>
          <p:nvPr/>
        </p:nvCxnSpPr>
        <p:spPr>
          <a:xfrm flipH="1">
            <a:off x="5935684" y="4554331"/>
            <a:ext cx="275867" cy="185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541C654-2BF5-F647-88CD-D61DB88F1701}"/>
              </a:ext>
            </a:extLst>
          </p:cNvPr>
          <p:cNvSpPr/>
          <p:nvPr/>
        </p:nvSpPr>
        <p:spPr>
          <a:xfrm>
            <a:off x="5775723" y="4703003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EC2E47-12C8-F746-9FBC-2880E196D5A4}"/>
              </a:ext>
            </a:extLst>
          </p:cNvPr>
          <p:cNvSpPr/>
          <p:nvPr/>
        </p:nvSpPr>
        <p:spPr>
          <a:xfrm>
            <a:off x="7898520" y="4257701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C34F5F-EAA1-8145-AF2E-F6200C801D24}"/>
              </a:ext>
            </a:extLst>
          </p:cNvPr>
          <p:cNvSpPr/>
          <p:nvPr/>
        </p:nvSpPr>
        <p:spPr>
          <a:xfrm>
            <a:off x="6660693" y="2366359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7F69AC0-E522-0E4D-8C13-89E00B8142CE}"/>
              </a:ext>
            </a:extLst>
          </p:cNvPr>
          <p:cNvSpPr/>
          <p:nvPr/>
        </p:nvSpPr>
        <p:spPr>
          <a:xfrm>
            <a:off x="5249673" y="288266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BC7C2B3-2DF9-D849-8A9A-D0C974E436C5}"/>
              </a:ext>
            </a:extLst>
          </p:cNvPr>
          <p:cNvCxnSpPr>
            <a:cxnSpLocks/>
          </p:cNvCxnSpPr>
          <p:nvPr/>
        </p:nvCxnSpPr>
        <p:spPr>
          <a:xfrm flipH="1">
            <a:off x="5253085" y="3757669"/>
            <a:ext cx="754888" cy="144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A61C608-E6D9-274B-936C-70AF82EB124E}"/>
              </a:ext>
            </a:extLst>
          </p:cNvPr>
          <p:cNvSpPr/>
          <p:nvPr/>
        </p:nvSpPr>
        <p:spPr>
          <a:xfrm>
            <a:off x="5063606" y="3687035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/>
              <p:nvPr/>
            </p:nvSpPr>
            <p:spPr>
              <a:xfrm>
                <a:off x="8218864" y="6096727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864" y="6096727"/>
                <a:ext cx="39170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9A9B4001-5759-7E46-A759-40F7B1354147}"/>
              </a:ext>
            </a:extLst>
          </p:cNvPr>
          <p:cNvSpPr/>
          <p:nvPr/>
        </p:nvSpPr>
        <p:spPr>
          <a:xfrm>
            <a:off x="3460434" y="4886873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9DB160-B948-A24A-A805-780D1074FCAC}"/>
              </a:ext>
            </a:extLst>
          </p:cNvPr>
          <p:cNvSpPr/>
          <p:nvPr/>
        </p:nvSpPr>
        <p:spPr>
          <a:xfrm>
            <a:off x="8588661" y="2849804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35072B4-9F87-E549-B4C4-7C7584879D30}"/>
              </a:ext>
            </a:extLst>
          </p:cNvPr>
          <p:cNvSpPr/>
          <p:nvPr/>
        </p:nvSpPr>
        <p:spPr>
          <a:xfrm>
            <a:off x="4932135" y="3220453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9641708-BAC9-E340-8097-07A13E69556D}"/>
              </a:ext>
            </a:extLst>
          </p:cNvPr>
          <p:cNvSpPr/>
          <p:nvPr/>
        </p:nvSpPr>
        <p:spPr>
          <a:xfrm>
            <a:off x="4010319" y="5216059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02CB51A-8023-A54E-9D6B-4B59D80F35BE}"/>
              </a:ext>
            </a:extLst>
          </p:cNvPr>
          <p:cNvSpPr/>
          <p:nvPr/>
        </p:nvSpPr>
        <p:spPr>
          <a:xfrm>
            <a:off x="3055788" y="434963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79D8704-4FB4-7A44-AA93-07217844BE5D}"/>
              </a:ext>
            </a:extLst>
          </p:cNvPr>
          <p:cNvSpPr/>
          <p:nvPr/>
        </p:nvSpPr>
        <p:spPr>
          <a:xfrm>
            <a:off x="4468769" y="355745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8BC9900-7E64-B641-BC7A-5072CF169C97}"/>
              </a:ext>
            </a:extLst>
          </p:cNvPr>
          <p:cNvSpPr/>
          <p:nvPr/>
        </p:nvSpPr>
        <p:spPr>
          <a:xfrm>
            <a:off x="4097245" y="2567882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09AB42E-0079-954D-BC1F-42EEECC491CB}"/>
              </a:ext>
            </a:extLst>
          </p:cNvPr>
          <p:cNvSpPr/>
          <p:nvPr/>
        </p:nvSpPr>
        <p:spPr>
          <a:xfrm>
            <a:off x="8708628" y="3687300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2D7C654-AFC0-9242-A223-1132D131148E}"/>
              </a:ext>
            </a:extLst>
          </p:cNvPr>
          <p:cNvSpPr/>
          <p:nvPr/>
        </p:nvSpPr>
        <p:spPr>
          <a:xfrm>
            <a:off x="8163333" y="3128518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D5D2B8-7882-834F-A80E-9F78D47834EA}"/>
              </a:ext>
            </a:extLst>
          </p:cNvPr>
          <p:cNvSpPr/>
          <p:nvPr/>
        </p:nvSpPr>
        <p:spPr>
          <a:xfrm>
            <a:off x="8405781" y="2098777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E06535-F1F6-E542-91EF-EF76F5A4A77B}"/>
              </a:ext>
            </a:extLst>
          </p:cNvPr>
          <p:cNvSpPr/>
          <p:nvPr/>
        </p:nvSpPr>
        <p:spPr>
          <a:xfrm>
            <a:off x="5221452" y="2452828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4B929AD-E6BC-B84F-BB60-93CCE17F481B}"/>
              </a:ext>
            </a:extLst>
          </p:cNvPr>
          <p:cNvSpPr/>
          <p:nvPr/>
        </p:nvSpPr>
        <p:spPr>
          <a:xfrm>
            <a:off x="3975533" y="4794578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8D46E5B-4F85-884B-A1EA-A8C85E3F161C}"/>
              </a:ext>
            </a:extLst>
          </p:cNvPr>
          <p:cNvSpPr/>
          <p:nvPr/>
        </p:nvSpPr>
        <p:spPr>
          <a:xfrm>
            <a:off x="3551874" y="5447452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311D3ED-529D-D746-9F73-17B2DC666D87}"/>
              </a:ext>
            </a:extLst>
          </p:cNvPr>
          <p:cNvSpPr/>
          <p:nvPr/>
        </p:nvSpPr>
        <p:spPr>
          <a:xfrm>
            <a:off x="3901049" y="3956175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4F41F6F-F0D2-9249-81F4-D8B4EB1A0EA5}"/>
              </a:ext>
            </a:extLst>
          </p:cNvPr>
          <p:cNvSpPr/>
          <p:nvPr/>
        </p:nvSpPr>
        <p:spPr>
          <a:xfrm>
            <a:off x="4728566" y="4323600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ABB8052-96F1-4B4D-9643-864F454BFE06}"/>
              </a:ext>
            </a:extLst>
          </p:cNvPr>
          <p:cNvSpPr/>
          <p:nvPr/>
        </p:nvSpPr>
        <p:spPr>
          <a:xfrm>
            <a:off x="5812829" y="2313575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6A5B553-8EBF-9046-894A-8118DD421C56}"/>
              </a:ext>
            </a:extLst>
          </p:cNvPr>
          <p:cNvSpPr/>
          <p:nvPr/>
        </p:nvSpPr>
        <p:spPr>
          <a:xfrm>
            <a:off x="3605886" y="302795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EB1AC19-9CCC-4B43-9037-14D5169BCFD6}"/>
              </a:ext>
            </a:extLst>
          </p:cNvPr>
          <p:cNvSpPr/>
          <p:nvPr/>
        </p:nvSpPr>
        <p:spPr>
          <a:xfrm>
            <a:off x="8314341" y="4646897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85B12A4-0CC8-764F-81CD-3ED3EAEB22A5}"/>
              </a:ext>
            </a:extLst>
          </p:cNvPr>
          <p:cNvSpPr/>
          <p:nvPr/>
        </p:nvSpPr>
        <p:spPr>
          <a:xfrm>
            <a:off x="8987866" y="3272956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D4165D2-312E-D648-BEC7-F63D5AB1D40D}"/>
              </a:ext>
            </a:extLst>
          </p:cNvPr>
          <p:cNvSpPr/>
          <p:nvPr/>
        </p:nvSpPr>
        <p:spPr>
          <a:xfrm>
            <a:off x="7710276" y="3272956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BB800B3-B24B-444D-96CB-7D9A469BB8D2}"/>
              </a:ext>
            </a:extLst>
          </p:cNvPr>
          <p:cNvSpPr/>
          <p:nvPr/>
        </p:nvSpPr>
        <p:spPr>
          <a:xfrm>
            <a:off x="8970295" y="2521929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37D3786-DA61-EF4F-9C9F-8E3EFBB61585}"/>
              </a:ext>
            </a:extLst>
          </p:cNvPr>
          <p:cNvSpPr/>
          <p:nvPr/>
        </p:nvSpPr>
        <p:spPr>
          <a:xfrm>
            <a:off x="6004560" y="2902264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D4AA6EE-AB5C-5245-8AE9-0B4D4CAC631C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8671211" y="3020844"/>
            <a:ext cx="128857" cy="6664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01C49E9-37FB-D54E-9D81-D93959B0A4A8}"/>
              </a:ext>
            </a:extLst>
          </p:cNvPr>
          <p:cNvCxnSpPr>
            <a:cxnSpLocks/>
            <a:endCxn id="61" idx="7"/>
          </p:cNvCxnSpPr>
          <p:nvPr/>
        </p:nvCxnSpPr>
        <p:spPr>
          <a:xfrm flipH="1">
            <a:off x="8319431" y="2994199"/>
            <a:ext cx="285124" cy="1612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3EBE08D-0F04-6946-BA17-C97A8D02D9B9}"/>
              </a:ext>
            </a:extLst>
          </p:cNvPr>
          <p:cNvCxnSpPr>
            <a:cxnSpLocks/>
            <a:endCxn id="62" idx="4"/>
          </p:cNvCxnSpPr>
          <p:nvPr/>
        </p:nvCxnSpPr>
        <p:spPr>
          <a:xfrm flipH="1" flipV="1">
            <a:off x="8497221" y="2282647"/>
            <a:ext cx="133548" cy="567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746F0D9-CA83-4044-BC4C-1D8426FCAFEC}"/>
              </a:ext>
            </a:extLst>
          </p:cNvPr>
          <p:cNvCxnSpPr>
            <a:cxnSpLocks/>
            <a:endCxn id="71" idx="3"/>
          </p:cNvCxnSpPr>
          <p:nvPr/>
        </p:nvCxnSpPr>
        <p:spPr>
          <a:xfrm flipV="1">
            <a:off x="8885093" y="3429899"/>
            <a:ext cx="129555" cy="3159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51C3EEB-A317-AA46-8E52-636F33442AFA}"/>
              </a:ext>
            </a:extLst>
          </p:cNvPr>
          <p:cNvCxnSpPr>
            <a:cxnSpLocks/>
            <a:endCxn id="74" idx="4"/>
          </p:cNvCxnSpPr>
          <p:nvPr/>
        </p:nvCxnSpPr>
        <p:spPr>
          <a:xfrm flipV="1">
            <a:off x="9061735" y="2705799"/>
            <a:ext cx="0" cy="5671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B3ECE66-6B32-0342-A8E1-6B84D1CF0FD3}"/>
              </a:ext>
            </a:extLst>
          </p:cNvPr>
          <p:cNvCxnSpPr>
            <a:cxnSpLocks/>
            <a:endCxn id="72" idx="6"/>
          </p:cNvCxnSpPr>
          <p:nvPr/>
        </p:nvCxnSpPr>
        <p:spPr>
          <a:xfrm flipH="1">
            <a:off x="7893156" y="3263683"/>
            <a:ext cx="280412" cy="101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671C525-F549-0349-B9E6-F28D9B14A51A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8405781" y="3866312"/>
            <a:ext cx="365760" cy="780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7DA4375-0A0C-CF47-A9FB-A8EA311107A8}"/>
              </a:ext>
            </a:extLst>
          </p:cNvPr>
          <p:cNvCxnSpPr>
            <a:cxnSpLocks/>
            <a:endCxn id="58" idx="7"/>
          </p:cNvCxnSpPr>
          <p:nvPr/>
        </p:nvCxnSpPr>
        <p:spPr>
          <a:xfrm flipH="1">
            <a:off x="4624867" y="3363740"/>
            <a:ext cx="330374" cy="2206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54CB491-08FE-E04E-96D1-B5E778649BED}"/>
              </a:ext>
            </a:extLst>
          </p:cNvPr>
          <p:cNvCxnSpPr>
            <a:cxnSpLocks/>
          </p:cNvCxnSpPr>
          <p:nvPr/>
        </p:nvCxnSpPr>
        <p:spPr>
          <a:xfrm flipV="1">
            <a:off x="5053846" y="2612420"/>
            <a:ext cx="218927" cy="6195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FD98DEA-3895-9A4F-A337-97C13C972AE8}"/>
              </a:ext>
            </a:extLst>
          </p:cNvPr>
          <p:cNvCxnSpPr>
            <a:cxnSpLocks/>
            <a:stCxn id="63" idx="6"/>
            <a:endCxn id="68" idx="2"/>
          </p:cNvCxnSpPr>
          <p:nvPr/>
        </p:nvCxnSpPr>
        <p:spPr>
          <a:xfrm flipV="1">
            <a:off x="5404332" y="2405510"/>
            <a:ext cx="408497" cy="1392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938EFCC-4419-4345-B949-67B13A7D0107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5942712" y="2486589"/>
            <a:ext cx="153288" cy="4156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C37AE60-2F07-7747-B7C2-2E62C6C7754F}"/>
              </a:ext>
            </a:extLst>
          </p:cNvPr>
          <p:cNvCxnSpPr>
            <a:cxnSpLocks/>
            <a:endCxn id="59" idx="5"/>
          </p:cNvCxnSpPr>
          <p:nvPr/>
        </p:nvCxnSpPr>
        <p:spPr>
          <a:xfrm flipH="1" flipV="1">
            <a:off x="4253343" y="2724825"/>
            <a:ext cx="694830" cy="5388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820425B-FCC9-2F48-9874-0982284F417C}"/>
              </a:ext>
            </a:extLst>
          </p:cNvPr>
          <p:cNvCxnSpPr>
            <a:cxnSpLocks/>
            <a:endCxn id="66" idx="7"/>
          </p:cNvCxnSpPr>
          <p:nvPr/>
        </p:nvCxnSpPr>
        <p:spPr>
          <a:xfrm flipH="1">
            <a:off x="4057147" y="3708885"/>
            <a:ext cx="428600" cy="2742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CF0BA87-A71B-7646-B0B2-E0C412ECB48B}"/>
              </a:ext>
            </a:extLst>
          </p:cNvPr>
          <p:cNvCxnSpPr>
            <a:cxnSpLocks/>
            <a:endCxn id="69" idx="5"/>
          </p:cNvCxnSpPr>
          <p:nvPr/>
        </p:nvCxnSpPr>
        <p:spPr>
          <a:xfrm flipH="1" flipV="1">
            <a:off x="3761984" y="3184894"/>
            <a:ext cx="723764" cy="4235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63436AC-E304-0F41-9BF7-939912914E16}"/>
              </a:ext>
            </a:extLst>
          </p:cNvPr>
          <p:cNvCxnSpPr>
            <a:cxnSpLocks/>
            <a:endCxn id="57" idx="5"/>
          </p:cNvCxnSpPr>
          <p:nvPr/>
        </p:nvCxnSpPr>
        <p:spPr>
          <a:xfrm flipH="1" flipV="1">
            <a:off x="3211886" y="4506579"/>
            <a:ext cx="273756" cy="4055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92CF7A7-4357-4D47-A7C5-EAF4B44FC5C3}"/>
              </a:ext>
            </a:extLst>
          </p:cNvPr>
          <p:cNvCxnSpPr>
            <a:cxnSpLocks/>
          </p:cNvCxnSpPr>
          <p:nvPr/>
        </p:nvCxnSpPr>
        <p:spPr>
          <a:xfrm flipV="1">
            <a:off x="3630645" y="4891537"/>
            <a:ext cx="349912" cy="709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7E2FB08-CAA2-924D-A1EF-061F5238C714}"/>
              </a:ext>
            </a:extLst>
          </p:cNvPr>
          <p:cNvCxnSpPr>
            <a:cxnSpLocks/>
            <a:endCxn id="67" idx="3"/>
          </p:cNvCxnSpPr>
          <p:nvPr/>
        </p:nvCxnSpPr>
        <p:spPr>
          <a:xfrm flipV="1">
            <a:off x="4140720" y="4480543"/>
            <a:ext cx="614628" cy="3718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CC3F72-76BB-CE49-9B2B-8E0AA9C6D5FA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614042" y="5043280"/>
            <a:ext cx="423059" cy="199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1748F3F-5636-064E-B7FA-DCA024203E86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3569042" y="5068149"/>
            <a:ext cx="74272" cy="3793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8652CB6-FA3B-0242-9870-F28F4BE3D725}"/>
              </a:ext>
            </a:extLst>
          </p:cNvPr>
          <p:cNvCxnSpPr/>
          <p:nvPr/>
        </p:nvCxnSpPr>
        <p:spPr>
          <a:xfrm>
            <a:off x="3253230" y="6027350"/>
            <a:ext cx="50611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F1970CF-B943-EF4A-8FF5-D2A51C8308F6}"/>
              </a:ext>
            </a:extLst>
          </p:cNvPr>
          <p:cNvCxnSpPr/>
          <p:nvPr/>
        </p:nvCxnSpPr>
        <p:spPr>
          <a:xfrm>
            <a:off x="3700427" y="5879592"/>
            <a:ext cx="0" cy="298403"/>
          </a:xfrm>
          <a:prstGeom prst="line">
            <a:avLst/>
          </a:prstGeom>
          <a:ln w="25400">
            <a:solidFill>
              <a:srgbClr val="DB4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6BB1E10-85AD-9940-A790-E196837B5666}"/>
              </a:ext>
            </a:extLst>
          </p:cNvPr>
          <p:cNvCxnSpPr/>
          <p:nvPr/>
        </p:nvCxnSpPr>
        <p:spPr>
          <a:xfrm>
            <a:off x="7076983" y="5879592"/>
            <a:ext cx="0" cy="298403"/>
          </a:xfrm>
          <a:prstGeom prst="line">
            <a:avLst/>
          </a:prstGeom>
          <a:ln w="25400">
            <a:solidFill>
              <a:srgbClr val="DB4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E8E7E5C-CFFF-1E4B-89B5-BB8AA18AA05C}"/>
              </a:ext>
            </a:extLst>
          </p:cNvPr>
          <p:cNvCxnSpPr/>
          <p:nvPr/>
        </p:nvCxnSpPr>
        <p:spPr>
          <a:xfrm>
            <a:off x="4459892" y="5879592"/>
            <a:ext cx="0" cy="298403"/>
          </a:xfrm>
          <a:prstGeom prst="line">
            <a:avLst/>
          </a:prstGeom>
          <a:ln w="25400">
            <a:solidFill>
              <a:srgbClr val="DB4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D383B8C-8A99-094C-B454-0299215D52D8}"/>
              </a:ext>
            </a:extLst>
          </p:cNvPr>
          <p:cNvCxnSpPr/>
          <p:nvPr/>
        </p:nvCxnSpPr>
        <p:spPr>
          <a:xfrm>
            <a:off x="5910531" y="5879592"/>
            <a:ext cx="0" cy="298403"/>
          </a:xfrm>
          <a:prstGeom prst="line">
            <a:avLst/>
          </a:prstGeom>
          <a:ln w="25400">
            <a:solidFill>
              <a:srgbClr val="DB4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22D8AE0-53C0-7D4C-A634-DAAB85628701}"/>
              </a:ext>
            </a:extLst>
          </p:cNvPr>
          <p:cNvCxnSpPr/>
          <p:nvPr/>
        </p:nvCxnSpPr>
        <p:spPr>
          <a:xfrm>
            <a:off x="3797644" y="5878148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A1FC9C1-11DE-C442-B193-BD4323C8E3B3}"/>
              </a:ext>
            </a:extLst>
          </p:cNvPr>
          <p:cNvCxnSpPr/>
          <p:nvPr/>
        </p:nvCxnSpPr>
        <p:spPr>
          <a:xfrm>
            <a:off x="4774584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4DB0D69-BAB3-3446-94C0-4A7CA44DE078}"/>
              </a:ext>
            </a:extLst>
          </p:cNvPr>
          <p:cNvCxnSpPr/>
          <p:nvPr/>
        </p:nvCxnSpPr>
        <p:spPr>
          <a:xfrm>
            <a:off x="8148538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203AFE0-AFD9-7E43-994A-9381A226B17F}"/>
              </a:ext>
            </a:extLst>
          </p:cNvPr>
          <p:cNvCxnSpPr/>
          <p:nvPr/>
        </p:nvCxnSpPr>
        <p:spPr>
          <a:xfrm>
            <a:off x="4253343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EABCDA-A0D1-D84F-AECF-22E245FBDE19}"/>
              </a:ext>
            </a:extLst>
          </p:cNvPr>
          <p:cNvCxnSpPr/>
          <p:nvPr/>
        </p:nvCxnSpPr>
        <p:spPr>
          <a:xfrm>
            <a:off x="6281231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2B81EC1-FCD0-9B47-8DFB-5CFAB5EB4667}"/>
              </a:ext>
            </a:extLst>
          </p:cNvPr>
          <p:cNvCxnSpPr/>
          <p:nvPr/>
        </p:nvCxnSpPr>
        <p:spPr>
          <a:xfrm>
            <a:off x="4010319" y="5882024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3E58E1F-F42D-2C45-A395-0777C12BA5B5}"/>
              </a:ext>
            </a:extLst>
          </p:cNvPr>
          <p:cNvCxnSpPr/>
          <p:nvPr/>
        </p:nvCxnSpPr>
        <p:spPr>
          <a:xfrm>
            <a:off x="5358869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D17180E-F4D4-E944-A218-87274C2D4717}"/>
              </a:ext>
            </a:extLst>
          </p:cNvPr>
          <p:cNvCxnSpPr/>
          <p:nvPr/>
        </p:nvCxnSpPr>
        <p:spPr>
          <a:xfrm>
            <a:off x="5023575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A032E21-27E3-3C4A-92FC-E37868825BDE}"/>
              </a:ext>
            </a:extLst>
          </p:cNvPr>
          <p:cNvCxnSpPr/>
          <p:nvPr/>
        </p:nvCxnSpPr>
        <p:spPr>
          <a:xfrm>
            <a:off x="7211628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6A73751-F6C9-4B4E-B3B4-7B7F154FAC5D}"/>
              </a:ext>
            </a:extLst>
          </p:cNvPr>
          <p:cNvCxnSpPr/>
          <p:nvPr/>
        </p:nvCxnSpPr>
        <p:spPr>
          <a:xfrm>
            <a:off x="5762407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771EDB8-8272-AE46-9719-8F4CAF54DB53}"/>
              </a:ext>
            </a:extLst>
          </p:cNvPr>
          <p:cNvCxnSpPr/>
          <p:nvPr/>
        </p:nvCxnSpPr>
        <p:spPr>
          <a:xfrm>
            <a:off x="7143566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3D223FC-E498-964E-8803-EFED287718BC}"/>
              </a:ext>
            </a:extLst>
          </p:cNvPr>
          <p:cNvCxnSpPr/>
          <p:nvPr/>
        </p:nvCxnSpPr>
        <p:spPr>
          <a:xfrm>
            <a:off x="4955241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F0FAF36-BD43-474D-BCEF-F65816D56D37}"/>
              </a:ext>
            </a:extLst>
          </p:cNvPr>
          <p:cNvCxnSpPr/>
          <p:nvPr/>
        </p:nvCxnSpPr>
        <p:spPr>
          <a:xfrm>
            <a:off x="6636456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83BB8F7-1573-BF4A-B253-E83508FDD460}"/>
              </a:ext>
            </a:extLst>
          </p:cNvPr>
          <p:cNvCxnSpPr/>
          <p:nvPr/>
        </p:nvCxnSpPr>
        <p:spPr>
          <a:xfrm>
            <a:off x="4820007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FE0E11E-7235-E34C-9CF4-8616D2659D3E}"/>
              </a:ext>
            </a:extLst>
          </p:cNvPr>
          <p:cNvCxnSpPr/>
          <p:nvPr/>
        </p:nvCxnSpPr>
        <p:spPr>
          <a:xfrm>
            <a:off x="5221452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9A5429C-5C3D-8D47-8B12-2B1469D4C00B}"/>
              </a:ext>
            </a:extLst>
          </p:cNvPr>
          <p:cNvCxnSpPr/>
          <p:nvPr/>
        </p:nvCxnSpPr>
        <p:spPr>
          <a:xfrm>
            <a:off x="6729563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6BAA9B0-64DD-8647-B72F-BBCE5C730C9D}"/>
              </a:ext>
            </a:extLst>
          </p:cNvPr>
          <p:cNvCxnSpPr/>
          <p:nvPr/>
        </p:nvCxnSpPr>
        <p:spPr>
          <a:xfrm>
            <a:off x="5995709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A7F1F0C-BC83-B141-95A4-41E0FE93D810}"/>
              </a:ext>
            </a:extLst>
          </p:cNvPr>
          <p:cNvCxnSpPr/>
          <p:nvPr/>
        </p:nvCxnSpPr>
        <p:spPr>
          <a:xfrm>
            <a:off x="6146008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C71D46D-D806-C946-BA8C-2ABCEAF6EF0A}"/>
              </a:ext>
            </a:extLst>
          </p:cNvPr>
          <p:cNvCxnSpPr/>
          <p:nvPr/>
        </p:nvCxnSpPr>
        <p:spPr>
          <a:xfrm>
            <a:off x="6185961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7C47681-D5CB-D94C-9C6C-6762D2CE5035}"/>
              </a:ext>
            </a:extLst>
          </p:cNvPr>
          <p:cNvCxnSpPr/>
          <p:nvPr/>
        </p:nvCxnSpPr>
        <p:spPr>
          <a:xfrm>
            <a:off x="5432554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DBAEAC67-9780-904B-97A3-784A4BBDB243}"/>
              </a:ext>
            </a:extLst>
          </p:cNvPr>
          <p:cNvCxnSpPr/>
          <p:nvPr/>
        </p:nvCxnSpPr>
        <p:spPr>
          <a:xfrm>
            <a:off x="4611116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D6E4723-4E3D-DA48-A466-39CD46E40C0D}"/>
              </a:ext>
            </a:extLst>
          </p:cNvPr>
          <p:cNvCxnSpPr/>
          <p:nvPr/>
        </p:nvCxnSpPr>
        <p:spPr>
          <a:xfrm>
            <a:off x="4188685" y="5882023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2FCDC8-BBA3-1448-84BE-3F1DDBB3CDE6}"/>
              </a:ext>
            </a:extLst>
          </p:cNvPr>
          <p:cNvCxnSpPr/>
          <p:nvPr/>
        </p:nvCxnSpPr>
        <p:spPr>
          <a:xfrm>
            <a:off x="4059296" y="5882024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2BC9E6D-9CD9-0045-8947-58E25A7CC87D}"/>
              </a:ext>
            </a:extLst>
          </p:cNvPr>
          <p:cNvCxnSpPr/>
          <p:nvPr/>
        </p:nvCxnSpPr>
        <p:spPr>
          <a:xfrm>
            <a:off x="7710276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75C3B75-603A-F349-8ADA-BC59A275E556}"/>
              </a:ext>
            </a:extLst>
          </p:cNvPr>
          <p:cNvCxnSpPr/>
          <p:nvPr/>
        </p:nvCxnSpPr>
        <p:spPr>
          <a:xfrm>
            <a:off x="7475220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6FBFB1B-EF78-6645-842C-AD6A7DA91D3B}"/>
              </a:ext>
            </a:extLst>
          </p:cNvPr>
          <p:cNvCxnSpPr/>
          <p:nvPr/>
        </p:nvCxnSpPr>
        <p:spPr>
          <a:xfrm>
            <a:off x="6501610" y="5879592"/>
            <a:ext cx="0" cy="298403"/>
          </a:xfrm>
          <a:prstGeom prst="line">
            <a:avLst/>
          </a:prstGeom>
          <a:ln w="25400">
            <a:solidFill>
              <a:srgbClr val="FF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0337D31-BBAF-244C-B103-C7D5D0F37BC4}"/>
              </a:ext>
            </a:extLst>
          </p:cNvPr>
          <p:cNvCxnSpPr/>
          <p:nvPr/>
        </p:nvCxnSpPr>
        <p:spPr>
          <a:xfrm>
            <a:off x="6433252" y="5879592"/>
            <a:ext cx="0" cy="298403"/>
          </a:xfrm>
          <a:prstGeom prst="line">
            <a:avLst/>
          </a:prstGeom>
          <a:ln w="25400">
            <a:solidFill>
              <a:srgbClr val="FF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7F7CD4B-AA57-4841-B289-42D08F893124}"/>
              </a:ext>
            </a:extLst>
          </p:cNvPr>
          <p:cNvCxnSpPr/>
          <p:nvPr/>
        </p:nvCxnSpPr>
        <p:spPr>
          <a:xfrm>
            <a:off x="5608580" y="5879592"/>
            <a:ext cx="0" cy="298403"/>
          </a:xfrm>
          <a:prstGeom prst="line">
            <a:avLst/>
          </a:prstGeom>
          <a:ln w="25400">
            <a:solidFill>
              <a:srgbClr val="FF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CACD011-A78B-1446-9322-1EB95310A159}"/>
              </a:ext>
            </a:extLst>
          </p:cNvPr>
          <p:cNvCxnSpPr/>
          <p:nvPr/>
        </p:nvCxnSpPr>
        <p:spPr>
          <a:xfrm>
            <a:off x="4656088" y="5879592"/>
            <a:ext cx="0" cy="298403"/>
          </a:xfrm>
          <a:prstGeom prst="line">
            <a:avLst/>
          </a:prstGeom>
          <a:ln w="25400">
            <a:solidFill>
              <a:srgbClr val="FF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38D4AB-B82F-4E44-8284-6F43B525D04E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857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phenomenon</a:t>
            </a:r>
          </a:p>
        </p:txBody>
      </p:sp>
      <p:pic>
        <p:nvPicPr>
          <p:cNvPr id="9" name="Picture Placeholder 8" descr="&quot;&quot;">
            <a:extLst>
              <a:ext uri="{FF2B5EF4-FFF2-40B4-BE49-F238E27FC236}">
                <a16:creationId xmlns:a16="http://schemas.microsoft.com/office/drawing/2014/main" id="{1ADE8710-3DC6-FC41-86EB-E93F3DD226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18450F-1976-3B41-8559-62BEAA6653F1}"/>
              </a:ext>
            </a:extLst>
          </p:cNvPr>
          <p:cNvSpPr/>
          <p:nvPr/>
        </p:nvSpPr>
        <p:spPr>
          <a:xfrm>
            <a:off x="2895600" y="1812645"/>
            <a:ext cx="6400800" cy="38862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528C4-20DF-3247-898F-42406F277AE3}"/>
              </a:ext>
            </a:extLst>
          </p:cNvPr>
          <p:cNvSpPr txBox="1"/>
          <p:nvPr/>
        </p:nvSpPr>
        <p:spPr>
          <a:xfrm>
            <a:off x="2537970" y="5830042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/>
              <p:nvPr/>
            </p:nvSpPr>
            <p:spPr>
              <a:xfrm>
                <a:off x="3256331" y="6096727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331" y="6096727"/>
                <a:ext cx="4440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851A289-7082-4145-95B8-2B7266D0E422}"/>
              </a:ext>
            </a:extLst>
          </p:cNvPr>
          <p:cNvSpPr/>
          <p:nvPr/>
        </p:nvSpPr>
        <p:spPr>
          <a:xfrm>
            <a:off x="6004560" y="3663810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5326E7-303D-2249-80B9-9CBDB590A98A}"/>
              </a:ext>
            </a:extLst>
          </p:cNvPr>
          <p:cNvSpPr/>
          <p:nvPr/>
        </p:nvSpPr>
        <p:spPr>
          <a:xfrm>
            <a:off x="6457949" y="399573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1B36756-F734-834F-99D2-B9A21EAFFC5A}"/>
              </a:ext>
            </a:extLst>
          </p:cNvPr>
          <p:cNvSpPr/>
          <p:nvPr/>
        </p:nvSpPr>
        <p:spPr>
          <a:xfrm>
            <a:off x="6192750" y="4415535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FD6C076-9BCE-7545-81D8-4F768586C92A}"/>
              </a:ext>
            </a:extLst>
          </p:cNvPr>
          <p:cNvSpPr/>
          <p:nvPr/>
        </p:nvSpPr>
        <p:spPr>
          <a:xfrm>
            <a:off x="5626380" y="327295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AF6B23-79C9-DB41-83C8-212D997B0FFC}"/>
              </a:ext>
            </a:extLst>
          </p:cNvPr>
          <p:cNvSpPr/>
          <p:nvPr/>
        </p:nvSpPr>
        <p:spPr>
          <a:xfrm>
            <a:off x="6652918" y="2944109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74B1077-F241-2840-AE8D-85C0688B3F9E}"/>
              </a:ext>
            </a:extLst>
          </p:cNvPr>
          <p:cNvSpPr/>
          <p:nvPr/>
        </p:nvSpPr>
        <p:spPr>
          <a:xfrm>
            <a:off x="7385259" y="4257701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541C654-2BF5-F647-88CD-D61DB88F1701}"/>
              </a:ext>
            </a:extLst>
          </p:cNvPr>
          <p:cNvSpPr/>
          <p:nvPr/>
        </p:nvSpPr>
        <p:spPr>
          <a:xfrm>
            <a:off x="5775723" y="4703003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EC2E47-12C8-F746-9FBC-2880E196D5A4}"/>
              </a:ext>
            </a:extLst>
          </p:cNvPr>
          <p:cNvSpPr/>
          <p:nvPr/>
        </p:nvSpPr>
        <p:spPr>
          <a:xfrm>
            <a:off x="7898520" y="4257701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C34F5F-EAA1-8145-AF2E-F6200C801D24}"/>
              </a:ext>
            </a:extLst>
          </p:cNvPr>
          <p:cNvSpPr/>
          <p:nvPr/>
        </p:nvSpPr>
        <p:spPr>
          <a:xfrm>
            <a:off x="6660693" y="2366359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7F69AC0-E522-0E4D-8C13-89E00B8142CE}"/>
              </a:ext>
            </a:extLst>
          </p:cNvPr>
          <p:cNvSpPr/>
          <p:nvPr/>
        </p:nvSpPr>
        <p:spPr>
          <a:xfrm>
            <a:off x="5249673" y="2882661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A61C608-E6D9-274B-936C-70AF82EB124E}"/>
              </a:ext>
            </a:extLst>
          </p:cNvPr>
          <p:cNvSpPr/>
          <p:nvPr/>
        </p:nvSpPr>
        <p:spPr>
          <a:xfrm>
            <a:off x="5063606" y="3687035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/>
              <p:nvPr/>
            </p:nvSpPr>
            <p:spPr>
              <a:xfrm>
                <a:off x="8218864" y="6096727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864" y="6096727"/>
                <a:ext cx="39170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9A9B4001-5759-7E46-A759-40F7B1354147}"/>
              </a:ext>
            </a:extLst>
          </p:cNvPr>
          <p:cNvSpPr/>
          <p:nvPr/>
        </p:nvSpPr>
        <p:spPr>
          <a:xfrm>
            <a:off x="3460434" y="4886873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9DB160-B948-A24A-A805-780D1074FCAC}"/>
              </a:ext>
            </a:extLst>
          </p:cNvPr>
          <p:cNvSpPr/>
          <p:nvPr/>
        </p:nvSpPr>
        <p:spPr>
          <a:xfrm>
            <a:off x="8588661" y="2849804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35072B4-9F87-E549-B4C4-7C7584879D30}"/>
              </a:ext>
            </a:extLst>
          </p:cNvPr>
          <p:cNvSpPr/>
          <p:nvPr/>
        </p:nvSpPr>
        <p:spPr>
          <a:xfrm>
            <a:off x="4932135" y="3220453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9641708-BAC9-E340-8097-07A13E69556D}"/>
              </a:ext>
            </a:extLst>
          </p:cNvPr>
          <p:cNvSpPr/>
          <p:nvPr/>
        </p:nvSpPr>
        <p:spPr>
          <a:xfrm>
            <a:off x="4010319" y="5216059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02CB51A-8023-A54E-9D6B-4B59D80F35BE}"/>
              </a:ext>
            </a:extLst>
          </p:cNvPr>
          <p:cNvSpPr/>
          <p:nvPr/>
        </p:nvSpPr>
        <p:spPr>
          <a:xfrm>
            <a:off x="3055788" y="434963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79D8704-4FB4-7A44-AA93-07217844BE5D}"/>
              </a:ext>
            </a:extLst>
          </p:cNvPr>
          <p:cNvSpPr/>
          <p:nvPr/>
        </p:nvSpPr>
        <p:spPr>
          <a:xfrm>
            <a:off x="4468769" y="355745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8BC9900-7E64-B641-BC7A-5072CF169C97}"/>
              </a:ext>
            </a:extLst>
          </p:cNvPr>
          <p:cNvSpPr/>
          <p:nvPr/>
        </p:nvSpPr>
        <p:spPr>
          <a:xfrm>
            <a:off x="4097245" y="2567882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09AB42E-0079-954D-BC1F-42EEECC491CB}"/>
              </a:ext>
            </a:extLst>
          </p:cNvPr>
          <p:cNvSpPr/>
          <p:nvPr/>
        </p:nvSpPr>
        <p:spPr>
          <a:xfrm>
            <a:off x="8708628" y="3687300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2D7C654-AFC0-9242-A223-1132D131148E}"/>
              </a:ext>
            </a:extLst>
          </p:cNvPr>
          <p:cNvSpPr/>
          <p:nvPr/>
        </p:nvSpPr>
        <p:spPr>
          <a:xfrm>
            <a:off x="8163333" y="3128518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D5D2B8-7882-834F-A80E-9F78D47834EA}"/>
              </a:ext>
            </a:extLst>
          </p:cNvPr>
          <p:cNvSpPr/>
          <p:nvPr/>
        </p:nvSpPr>
        <p:spPr>
          <a:xfrm>
            <a:off x="8405781" y="2098777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E06535-F1F6-E542-91EF-EF76F5A4A77B}"/>
              </a:ext>
            </a:extLst>
          </p:cNvPr>
          <p:cNvSpPr/>
          <p:nvPr/>
        </p:nvSpPr>
        <p:spPr>
          <a:xfrm>
            <a:off x="5221452" y="2452828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4B929AD-E6BC-B84F-BB60-93CCE17F481B}"/>
              </a:ext>
            </a:extLst>
          </p:cNvPr>
          <p:cNvSpPr/>
          <p:nvPr/>
        </p:nvSpPr>
        <p:spPr>
          <a:xfrm>
            <a:off x="3975533" y="4794578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8D46E5B-4F85-884B-A1EA-A8C85E3F161C}"/>
              </a:ext>
            </a:extLst>
          </p:cNvPr>
          <p:cNvSpPr/>
          <p:nvPr/>
        </p:nvSpPr>
        <p:spPr>
          <a:xfrm>
            <a:off x="3551874" y="5447452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311D3ED-529D-D746-9F73-17B2DC666D87}"/>
              </a:ext>
            </a:extLst>
          </p:cNvPr>
          <p:cNvSpPr/>
          <p:nvPr/>
        </p:nvSpPr>
        <p:spPr>
          <a:xfrm>
            <a:off x="3901049" y="3956175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4F41F6F-F0D2-9249-81F4-D8B4EB1A0EA5}"/>
              </a:ext>
            </a:extLst>
          </p:cNvPr>
          <p:cNvSpPr/>
          <p:nvPr/>
        </p:nvSpPr>
        <p:spPr>
          <a:xfrm>
            <a:off x="4728566" y="4323600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ABB8052-96F1-4B4D-9643-864F454BFE06}"/>
              </a:ext>
            </a:extLst>
          </p:cNvPr>
          <p:cNvSpPr/>
          <p:nvPr/>
        </p:nvSpPr>
        <p:spPr>
          <a:xfrm>
            <a:off x="5812829" y="2313575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6A5B553-8EBF-9046-894A-8118DD421C56}"/>
              </a:ext>
            </a:extLst>
          </p:cNvPr>
          <p:cNvSpPr/>
          <p:nvPr/>
        </p:nvSpPr>
        <p:spPr>
          <a:xfrm>
            <a:off x="3605886" y="3027951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EB1AC19-9CCC-4B43-9037-14D5169BCFD6}"/>
              </a:ext>
            </a:extLst>
          </p:cNvPr>
          <p:cNvSpPr/>
          <p:nvPr/>
        </p:nvSpPr>
        <p:spPr>
          <a:xfrm>
            <a:off x="8314341" y="4646897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85B12A4-0CC8-764F-81CD-3ED3EAEB22A5}"/>
              </a:ext>
            </a:extLst>
          </p:cNvPr>
          <p:cNvSpPr/>
          <p:nvPr/>
        </p:nvSpPr>
        <p:spPr>
          <a:xfrm>
            <a:off x="8987866" y="327295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D4165D2-312E-D648-BEC7-F63D5AB1D40D}"/>
              </a:ext>
            </a:extLst>
          </p:cNvPr>
          <p:cNvSpPr/>
          <p:nvPr/>
        </p:nvSpPr>
        <p:spPr>
          <a:xfrm>
            <a:off x="7710276" y="327295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BB800B3-B24B-444D-96CB-7D9A469BB8D2}"/>
              </a:ext>
            </a:extLst>
          </p:cNvPr>
          <p:cNvSpPr/>
          <p:nvPr/>
        </p:nvSpPr>
        <p:spPr>
          <a:xfrm>
            <a:off x="8970295" y="2521929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37D3786-DA61-EF4F-9C9F-8E3EFBB61585}"/>
              </a:ext>
            </a:extLst>
          </p:cNvPr>
          <p:cNvSpPr/>
          <p:nvPr/>
        </p:nvSpPr>
        <p:spPr>
          <a:xfrm>
            <a:off x="6004560" y="2902264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8652CB6-FA3B-0242-9870-F28F4BE3D725}"/>
              </a:ext>
            </a:extLst>
          </p:cNvPr>
          <p:cNvCxnSpPr/>
          <p:nvPr/>
        </p:nvCxnSpPr>
        <p:spPr>
          <a:xfrm>
            <a:off x="3253230" y="6027350"/>
            <a:ext cx="50611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F1970CF-B943-EF4A-8FF5-D2A51C8308F6}"/>
              </a:ext>
            </a:extLst>
          </p:cNvPr>
          <p:cNvCxnSpPr/>
          <p:nvPr/>
        </p:nvCxnSpPr>
        <p:spPr>
          <a:xfrm>
            <a:off x="3700427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6BB1E10-85AD-9940-A790-E196837B5666}"/>
              </a:ext>
            </a:extLst>
          </p:cNvPr>
          <p:cNvCxnSpPr/>
          <p:nvPr/>
        </p:nvCxnSpPr>
        <p:spPr>
          <a:xfrm>
            <a:off x="7076983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E8E7E5C-CFFF-1E4B-89B5-BB8AA18AA05C}"/>
              </a:ext>
            </a:extLst>
          </p:cNvPr>
          <p:cNvCxnSpPr/>
          <p:nvPr/>
        </p:nvCxnSpPr>
        <p:spPr>
          <a:xfrm>
            <a:off x="4459892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D383B8C-8A99-094C-B454-0299215D52D8}"/>
              </a:ext>
            </a:extLst>
          </p:cNvPr>
          <p:cNvCxnSpPr/>
          <p:nvPr/>
        </p:nvCxnSpPr>
        <p:spPr>
          <a:xfrm>
            <a:off x="5910531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22D8AE0-53C0-7D4C-A634-DAAB85628701}"/>
              </a:ext>
            </a:extLst>
          </p:cNvPr>
          <p:cNvCxnSpPr/>
          <p:nvPr/>
        </p:nvCxnSpPr>
        <p:spPr>
          <a:xfrm>
            <a:off x="3797644" y="5878148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A1FC9C1-11DE-C442-B193-BD4323C8E3B3}"/>
              </a:ext>
            </a:extLst>
          </p:cNvPr>
          <p:cNvCxnSpPr/>
          <p:nvPr/>
        </p:nvCxnSpPr>
        <p:spPr>
          <a:xfrm>
            <a:off x="4774584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4DB0D69-BAB3-3446-94C0-4A7CA44DE078}"/>
              </a:ext>
            </a:extLst>
          </p:cNvPr>
          <p:cNvCxnSpPr/>
          <p:nvPr/>
        </p:nvCxnSpPr>
        <p:spPr>
          <a:xfrm>
            <a:off x="8148538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203AFE0-AFD9-7E43-994A-9381A226B17F}"/>
              </a:ext>
            </a:extLst>
          </p:cNvPr>
          <p:cNvCxnSpPr/>
          <p:nvPr/>
        </p:nvCxnSpPr>
        <p:spPr>
          <a:xfrm>
            <a:off x="4253343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EABCDA-A0D1-D84F-AECF-22E245FBDE19}"/>
              </a:ext>
            </a:extLst>
          </p:cNvPr>
          <p:cNvCxnSpPr/>
          <p:nvPr/>
        </p:nvCxnSpPr>
        <p:spPr>
          <a:xfrm>
            <a:off x="6281231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2B81EC1-FCD0-9B47-8DFB-5CFAB5EB4667}"/>
              </a:ext>
            </a:extLst>
          </p:cNvPr>
          <p:cNvCxnSpPr/>
          <p:nvPr/>
        </p:nvCxnSpPr>
        <p:spPr>
          <a:xfrm>
            <a:off x="4010319" y="5882024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3E58E1F-F42D-2C45-A395-0777C12BA5B5}"/>
              </a:ext>
            </a:extLst>
          </p:cNvPr>
          <p:cNvCxnSpPr/>
          <p:nvPr/>
        </p:nvCxnSpPr>
        <p:spPr>
          <a:xfrm>
            <a:off x="5358869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D17180E-F4D4-E944-A218-87274C2D4717}"/>
              </a:ext>
            </a:extLst>
          </p:cNvPr>
          <p:cNvCxnSpPr/>
          <p:nvPr/>
        </p:nvCxnSpPr>
        <p:spPr>
          <a:xfrm>
            <a:off x="5023575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A032E21-27E3-3C4A-92FC-E37868825BDE}"/>
              </a:ext>
            </a:extLst>
          </p:cNvPr>
          <p:cNvCxnSpPr/>
          <p:nvPr/>
        </p:nvCxnSpPr>
        <p:spPr>
          <a:xfrm>
            <a:off x="7211628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6A73751-F6C9-4B4E-B3B4-7B7F154FAC5D}"/>
              </a:ext>
            </a:extLst>
          </p:cNvPr>
          <p:cNvCxnSpPr/>
          <p:nvPr/>
        </p:nvCxnSpPr>
        <p:spPr>
          <a:xfrm>
            <a:off x="5762407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771EDB8-8272-AE46-9719-8F4CAF54DB53}"/>
              </a:ext>
            </a:extLst>
          </p:cNvPr>
          <p:cNvCxnSpPr/>
          <p:nvPr/>
        </p:nvCxnSpPr>
        <p:spPr>
          <a:xfrm>
            <a:off x="7143566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3D223FC-E498-964E-8803-EFED287718BC}"/>
              </a:ext>
            </a:extLst>
          </p:cNvPr>
          <p:cNvCxnSpPr/>
          <p:nvPr/>
        </p:nvCxnSpPr>
        <p:spPr>
          <a:xfrm>
            <a:off x="4955241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F0FAF36-BD43-474D-BCEF-F65816D56D37}"/>
              </a:ext>
            </a:extLst>
          </p:cNvPr>
          <p:cNvCxnSpPr/>
          <p:nvPr/>
        </p:nvCxnSpPr>
        <p:spPr>
          <a:xfrm>
            <a:off x="6636456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83BB8F7-1573-BF4A-B253-E83508FDD460}"/>
              </a:ext>
            </a:extLst>
          </p:cNvPr>
          <p:cNvCxnSpPr/>
          <p:nvPr/>
        </p:nvCxnSpPr>
        <p:spPr>
          <a:xfrm>
            <a:off x="4820007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FE0E11E-7235-E34C-9CF4-8616D2659D3E}"/>
              </a:ext>
            </a:extLst>
          </p:cNvPr>
          <p:cNvCxnSpPr/>
          <p:nvPr/>
        </p:nvCxnSpPr>
        <p:spPr>
          <a:xfrm>
            <a:off x="5221452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9A5429C-5C3D-8D47-8B12-2B1469D4C00B}"/>
              </a:ext>
            </a:extLst>
          </p:cNvPr>
          <p:cNvCxnSpPr/>
          <p:nvPr/>
        </p:nvCxnSpPr>
        <p:spPr>
          <a:xfrm>
            <a:off x="6729563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6BAA9B0-64DD-8647-B72F-BBCE5C730C9D}"/>
              </a:ext>
            </a:extLst>
          </p:cNvPr>
          <p:cNvCxnSpPr/>
          <p:nvPr/>
        </p:nvCxnSpPr>
        <p:spPr>
          <a:xfrm>
            <a:off x="5995709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A7F1F0C-BC83-B141-95A4-41E0FE93D810}"/>
              </a:ext>
            </a:extLst>
          </p:cNvPr>
          <p:cNvCxnSpPr/>
          <p:nvPr/>
        </p:nvCxnSpPr>
        <p:spPr>
          <a:xfrm>
            <a:off x="6146008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C71D46D-D806-C946-BA8C-2ABCEAF6EF0A}"/>
              </a:ext>
            </a:extLst>
          </p:cNvPr>
          <p:cNvCxnSpPr/>
          <p:nvPr/>
        </p:nvCxnSpPr>
        <p:spPr>
          <a:xfrm>
            <a:off x="6185961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7C47681-D5CB-D94C-9C6C-6762D2CE5035}"/>
              </a:ext>
            </a:extLst>
          </p:cNvPr>
          <p:cNvCxnSpPr/>
          <p:nvPr/>
        </p:nvCxnSpPr>
        <p:spPr>
          <a:xfrm>
            <a:off x="5432554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DBAEAC67-9780-904B-97A3-784A4BBDB243}"/>
              </a:ext>
            </a:extLst>
          </p:cNvPr>
          <p:cNvCxnSpPr/>
          <p:nvPr/>
        </p:nvCxnSpPr>
        <p:spPr>
          <a:xfrm>
            <a:off x="4611116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D6E4723-4E3D-DA48-A466-39CD46E40C0D}"/>
              </a:ext>
            </a:extLst>
          </p:cNvPr>
          <p:cNvCxnSpPr/>
          <p:nvPr/>
        </p:nvCxnSpPr>
        <p:spPr>
          <a:xfrm>
            <a:off x="4188685" y="5882023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2FCDC8-BBA3-1448-84BE-3F1DDBB3CDE6}"/>
              </a:ext>
            </a:extLst>
          </p:cNvPr>
          <p:cNvCxnSpPr/>
          <p:nvPr/>
        </p:nvCxnSpPr>
        <p:spPr>
          <a:xfrm>
            <a:off x="4059296" y="5882024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2BC9E6D-9CD9-0045-8947-58E25A7CC87D}"/>
              </a:ext>
            </a:extLst>
          </p:cNvPr>
          <p:cNvCxnSpPr/>
          <p:nvPr/>
        </p:nvCxnSpPr>
        <p:spPr>
          <a:xfrm>
            <a:off x="7710276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75C3B75-603A-F349-8ADA-BC59A275E556}"/>
              </a:ext>
            </a:extLst>
          </p:cNvPr>
          <p:cNvCxnSpPr/>
          <p:nvPr/>
        </p:nvCxnSpPr>
        <p:spPr>
          <a:xfrm>
            <a:off x="7475220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6FBFB1B-EF78-6645-842C-AD6A7DA91D3B}"/>
              </a:ext>
            </a:extLst>
          </p:cNvPr>
          <p:cNvCxnSpPr/>
          <p:nvPr/>
        </p:nvCxnSpPr>
        <p:spPr>
          <a:xfrm>
            <a:off x="6501610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0337D31-BBAF-244C-B103-C7D5D0F37BC4}"/>
              </a:ext>
            </a:extLst>
          </p:cNvPr>
          <p:cNvCxnSpPr/>
          <p:nvPr/>
        </p:nvCxnSpPr>
        <p:spPr>
          <a:xfrm>
            <a:off x="6433252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7F7CD4B-AA57-4841-B289-42D08F893124}"/>
              </a:ext>
            </a:extLst>
          </p:cNvPr>
          <p:cNvCxnSpPr/>
          <p:nvPr/>
        </p:nvCxnSpPr>
        <p:spPr>
          <a:xfrm>
            <a:off x="5608580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CACD011-A78B-1446-9322-1EB95310A159}"/>
              </a:ext>
            </a:extLst>
          </p:cNvPr>
          <p:cNvCxnSpPr/>
          <p:nvPr/>
        </p:nvCxnSpPr>
        <p:spPr>
          <a:xfrm>
            <a:off x="4656088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4C710E0D-7D8F-FB4B-A78D-492E191110E8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378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phenomenon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Invasive Species (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3"/>
              </a:rPr>
              <a:t>Balderama, 2012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Invasive species introduced by animals, floods, winds, people, etc.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Reproduce and spread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Crime (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3"/>
              </a:rPr>
              <a:t>Mohler, 2011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Successful burglary occurs in a neighborhood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Successive burglaries attempted nearby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Disease Epidemics (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4"/>
              </a:rPr>
              <a:t>Park, 2020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; 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5"/>
              </a:rPr>
              <a:t>Bertozzi, 2020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 person is infected with a disease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The disease spreads from person to person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u="sng" dirty="0">
                <a:latin typeface="Gill Sans" charset="0"/>
                <a:ea typeface="Gill Sans" charset="0"/>
                <a:cs typeface="Gill Sans" charset="0"/>
              </a:rPr>
              <a:t>Earthquakes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6"/>
              </a:rPr>
              <a:t>Ogata, 1999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Mainshock earthquake occurs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Aftershocks occur afterwards</a:t>
            </a:r>
          </a:p>
          <a:p>
            <a:endParaRPr lang="en-US" dirty="0"/>
          </a:p>
        </p:txBody>
      </p:sp>
      <p:pic>
        <p:nvPicPr>
          <p:cNvPr id="9" name="Picture Placeholder 8" descr="&quot;&quot;">
            <a:extLst>
              <a:ext uri="{FF2B5EF4-FFF2-40B4-BE49-F238E27FC236}">
                <a16:creationId xmlns:a16="http://schemas.microsoft.com/office/drawing/2014/main" id="{1ADE8710-3DC6-FC41-86EB-E93F3DD226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D0440B-F12F-2749-8EA8-630B0B1BB673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1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Self-exciting point processes</a:t>
            </a:r>
            <a:endParaRPr lang="en-US" dirty="0"/>
          </a:p>
        </p:txBody>
      </p:sp>
      <p:pic>
        <p:nvPicPr>
          <p:cNvPr id="6" name="Picture Placeholder 5" descr="&quot;&quot;">
            <a:extLst>
              <a:ext uri="{FF2B5EF4-FFF2-40B4-BE49-F238E27FC236}">
                <a16:creationId xmlns:a16="http://schemas.microsoft.com/office/drawing/2014/main" id="{B6B2E5BC-4691-8543-B4D0-6E51947225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4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3"/>
                  </a:buBlip>
                </a:pPr>
                <a:r>
                  <a:rPr lang="en-US" i="1" dirty="0">
                    <a:latin typeface="Gill Sans" charset="0"/>
                    <a:ea typeface="Gill Sans" charset="0"/>
                    <a:cs typeface="Gill Sans" charset="0"/>
                  </a:rPr>
                  <a:t>Conditional Intensity </a:t>
                </a: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3"/>
                  </a:buBlip>
                </a:pP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Describes the infinitesimal rate of occurrences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𝑡</m:t>
                    </m:r>
                  </m:oMath>
                </a14:m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 and location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)</m:t>
                    </m:r>
                  </m:oMath>
                </a14:m>
                <a:endParaRPr lang="en-US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3"/>
                  </a:buBlip>
                </a:pPr>
                <a:r>
                  <a:rPr lang="en-US" i="1" dirty="0">
                    <a:latin typeface="Gill Sans" charset="0"/>
                    <a:ea typeface="Gill Sans" charset="0"/>
                    <a:cs typeface="Gill Sans" charset="0"/>
                  </a:rPr>
                  <a:t>Background rate </a:t>
                </a: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)</m:t>
                    </m:r>
                  </m:oMath>
                </a14:m>
                <a:endParaRPr lang="en-US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3"/>
                  </a:buBlip>
                </a:pP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Function which describes the rate of </a:t>
                </a:r>
                <a:r>
                  <a:rPr lang="en-US" i="1" dirty="0">
                    <a:latin typeface="Gill Sans" charset="0"/>
                    <a:ea typeface="Gill Sans" charset="0"/>
                    <a:cs typeface="Gill Sans" charset="0"/>
                  </a:rPr>
                  <a:t>background </a:t>
                </a: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events at location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Gill Sans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Gill Sans" charset="0"/>
                            <a:cs typeface="Gill Sans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Gill Sans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Gill Sans" charset="0"/>
                            <a:cs typeface="Gill Sans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r>
                  <a:rPr lang="en-US" i="1" dirty="0"/>
                  <a:t>Triggering function</a:t>
                </a:r>
                <a:r>
                  <a:rPr lang="en-US" dirty="0"/>
                  <a:t> 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Function which describes the amount of </a:t>
                </a:r>
                <a:r>
                  <a:rPr lang="en-US" i="1" dirty="0"/>
                  <a:t>excitation</a:t>
                </a:r>
                <a:r>
                  <a:rPr lang="en-US" dirty="0"/>
                  <a:t> from previous events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4"/>
                <a:stretch>
                  <a:fillRect l="-642"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6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415F4B-4878-E948-8908-C91A173C1128}"/>
              </a:ext>
            </a:extLst>
          </p:cNvPr>
          <p:cNvSpPr/>
          <p:nvPr/>
        </p:nvSpPr>
        <p:spPr>
          <a:xfrm>
            <a:off x="2952427" y="5036949"/>
            <a:ext cx="1658320" cy="503695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8C067-2ED1-E443-B5FF-3B93618DFB6A}"/>
              </a:ext>
            </a:extLst>
          </p:cNvPr>
          <p:cNvSpPr/>
          <p:nvPr/>
        </p:nvSpPr>
        <p:spPr>
          <a:xfrm>
            <a:off x="3957234" y="1362781"/>
            <a:ext cx="1397430" cy="37303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C6A4EE-C28D-7140-BDDB-F238DD5BC5A6}"/>
              </a:ext>
            </a:extLst>
          </p:cNvPr>
          <p:cNvSpPr/>
          <p:nvPr/>
        </p:nvSpPr>
        <p:spPr>
          <a:xfrm>
            <a:off x="3613688" y="2212605"/>
            <a:ext cx="826576" cy="373030"/>
          </a:xfrm>
          <a:prstGeom prst="roundRect">
            <a:avLst/>
          </a:prstGeom>
          <a:noFill/>
          <a:ln w="25400">
            <a:solidFill>
              <a:srgbClr val="DB4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07EF42-4E2C-524D-A356-42CDAAC9D998}"/>
              </a:ext>
            </a:extLst>
          </p:cNvPr>
          <p:cNvSpPr/>
          <p:nvPr/>
        </p:nvSpPr>
        <p:spPr>
          <a:xfrm>
            <a:off x="3727341" y="3007111"/>
            <a:ext cx="2549473" cy="373030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801A08E-0A3D-F646-8415-EDABB5D5AD93}"/>
              </a:ext>
            </a:extLst>
          </p:cNvPr>
          <p:cNvSpPr/>
          <p:nvPr/>
        </p:nvSpPr>
        <p:spPr>
          <a:xfrm>
            <a:off x="4943959" y="5036948"/>
            <a:ext cx="968644" cy="503695"/>
          </a:xfrm>
          <a:prstGeom prst="roundRect">
            <a:avLst/>
          </a:prstGeom>
          <a:noFill/>
          <a:ln w="25400">
            <a:solidFill>
              <a:srgbClr val="DB4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074F06C-2F4F-2D47-A262-EBEBF02DF5D8}"/>
              </a:ext>
            </a:extLst>
          </p:cNvPr>
          <p:cNvSpPr/>
          <p:nvPr/>
        </p:nvSpPr>
        <p:spPr>
          <a:xfrm>
            <a:off x="6824419" y="5036947"/>
            <a:ext cx="3024753" cy="503695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5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6" grpId="0" animBg="1"/>
      <p:bldP spid="16" grpId="1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1.0&quot;&gt;&lt;object type=&quot;1&quot; unique_id=&quot;10001&quot;&gt;&lt;object type=&quot;2&quot; unique_id=&quot;11257&quot;&gt;&lt;object type=&quot;3&quot; unique_id=&quot;11746&quot;&gt;&lt;property id=&quot;20148&quot; value=&quot;5&quot;/&gt;&lt;property id=&quot;20300&quot; value=&quot;Slide 1&quot;/&gt;&lt;property id=&quot;20307&quot; value=&quot;265&quot;/&gt;&lt;/object&gt;&lt;object type=&quot;3&quot; unique_id=&quot;11747&quot;&gt;&lt;property id=&quot;20148&quot; value=&quot;5&quot;/&gt;&lt;property id=&quot;20300&quot; value=&quot;Slide 2 - &amp;quot;TITLE OF YOUR PRESENTATION&amp;quot;&quot;/&gt;&lt;property id=&quot;20307&quot; value=&quot;266&quot;/&gt;&lt;/object&gt;&lt;object type=&quot;3&quot; unique_id=&quot;11887&quot;&gt;&lt;property id=&quot;20148&quot; value=&quot;5&quot;/&gt;&lt;property id=&quot;20300&quot; value=&quot;Slide 3 - &amp;quot;Title for Single Column Slide&amp;quot;&quot;/&gt;&lt;property id=&quot;20307&quot; value=&quot;267&quot;/&gt;&lt;/object&gt;&lt;object type=&quot;3&quot; unique_id=&quot;11915&quot;&gt;&lt;property id=&quot;20148&quot; value=&quot;5&quot;/&gt;&lt;property id=&quot;20300&quot; value=&quot;Slide 4 - &amp;quot;Title for Single Column Slide&amp;quot;&quot;/&gt;&lt;property id=&quot;20307&quot; value=&quot;268&quot;/&gt;&lt;/object&gt;&lt;object type=&quot;3&quot; unique_id=&quot;11916&quot;&gt;&lt;property id=&quot;20148&quot; value=&quot;5&quot;/&gt;&lt;property id=&quot;20300&quot; value=&quot;Slide 5 - &amp;quot;Title of Three Major Concepts&amp;quot;&quot;/&gt;&lt;property id=&quot;20307&quot; value=&quot;269&quot;/&gt;&lt;/object&gt;&lt;object type=&quot;3&quot; unique_id=&quot;11966&quot;&gt;&lt;property id=&quot;20148&quot; value=&quot;5&quot;/&gt;&lt;property id=&quot;20300&quot; value=&quot;Slide 6 - &amp;quot;Title of Three Major Concepts&amp;quot;&quot;/&gt;&lt;property id=&quot;20307&quot; value=&quot;270&quot;/&gt;&lt;/object&gt;&lt;object type=&quot;3&quot; unique_id=&quot;11967&quot;&gt;&lt;property id=&quot;20148&quot; value=&quot;5&quot;/&gt;&lt;property id=&quot;20300&quot; value=&quot;Slide 7 - &amp;quot;Transition To Next Section&amp;quot;&quot;/&gt;&lt;property id=&quot;20307&quot; value=&quot;271&quot;/&gt;&lt;/object&gt;&lt;object type=&quot;3&quot; unique_id=&quot;11968&quot;&gt;&lt;property id=&quot;20148&quot; value=&quot;5&quot;/&gt;&lt;property id=&quot;20300&quot; value=&quot;Slide 8 - &amp;quot;A Vertical Picture is Worth a Thousand Words&amp;quot;&quot;/&gt;&lt;property id=&quot;20307&quot; value=&quot;272&quot;/&gt;&lt;/object&gt;&lt;object type=&quot;3&quot; unique_id=&quot;12109&quot;&gt;&lt;property id=&quot;20148&quot; value=&quot;5&quot;/&gt;&lt;property id=&quot;20300&quot; value=&quot;Slide 9 - &amp;quot;A Vertical Picture is Worth a Thousand Words&amp;quot;&quot;/&gt;&lt;property id=&quot;20307&quot; value=&quot;273&quot;/&gt;&lt;/object&gt;&lt;object type=&quot;3&quot; unique_id=&quot;12110&quot;&gt;&lt;property id=&quot;20148&quot; value=&quot;5&quot;/&gt;&lt;property id=&quot;20300&quot; value=&quot;Slide 10 - &amp;quot;A Horizontal Image&amp;quot;&quot;/&gt;&lt;property id=&quot;20307&quot; value=&quot;274&quot;/&gt;&lt;/object&gt;&lt;object type=&quot;3&quot; unique_id=&quot;12111&quot;&gt;&lt;property id=&quot;20148&quot; value=&quot;5&quot;/&gt;&lt;property id=&quot;20300&quot; value=&quot;Slide 11 - &amp;quot;A Horizontal Image&amp;quot;&quot;/&gt;&lt;property id=&quot;20307&quot; value=&quot;275&quot;/&gt;&lt;/object&gt;&lt;object type=&quot;3&quot; unique_id=&quot;12112&quot;&gt;&lt;property id=&quot;20148&quot; value=&quot;5&quot;/&gt;&lt;property id=&quot;20300&quot; value=&quot;Slide 12 - &amp;quot;Title for Three Column Slide with Icons&amp;quot;&quot;/&gt;&lt;property id=&quot;20307&quot; value=&quot;276&quot;/&gt;&lt;/object&gt;&lt;object type=&quot;3&quot; unique_id=&quot;12113&quot;&gt;&lt;property id=&quot;20148&quot; value=&quot;5&quot;/&gt;&lt;property id=&quot;20300&quot; value=&quot;Slide 13 - &amp;quot;Title for Three Column Slide&amp;quot;&quot;/&gt;&lt;property id=&quot;20307&quot; value=&quot;277&quot;/&gt;&lt;/object&gt;&lt;object type=&quot;3&quot; unique_id=&quot;12114&quot;&gt;&lt;property id=&quot;20148&quot; value=&quot;5&quot;/&gt;&lt;property id=&quot;20300&quot; value=&quot;Slide 14 - &amp;quot;Three Columns Without Icons&amp;quot;&quot;/&gt;&lt;property id=&quot;20307&quot; value=&quot;278&quot;/&gt;&lt;/object&gt;&lt;object type=&quot;3&quot; unique_id=&quot;12664&quot;&gt;&lt;property id=&quot;20148&quot; value=&quot;5&quot;/&gt;&lt;property id=&quot;20300&quot; value=&quot;Slide 15 - &amp;quot;Three Columns Without Icons&amp;quot;&quot;/&gt;&lt;property id=&quot;20307&quot; value=&quot;279&quot;/&gt;&lt;/object&gt;&lt;object type=&quot;3&quot; unique_id=&quot;12665&quot;&gt;&lt;property id=&quot;20148&quot; value=&quot;5&quot;/&gt;&lt;property id=&quot;20300&quot; value=&quot;Slide 16 - &amp;quot;Title for Two Column Slide&amp;quot;&quot;/&gt;&lt;property id=&quot;20307&quot; value=&quot;280&quot;/&gt;&lt;/object&gt;&lt;object type=&quot;3&quot; unique_id=&quot;12666&quot;&gt;&lt;property id=&quot;20148&quot; value=&quot;5&quot;/&gt;&lt;property id=&quot;20300&quot; value=&quot;Slide 17 - &amp;quot;Title for Two Column Slide&amp;quot;&quot;/&gt;&lt;property id=&quot;20307&quot; value=&quot;281&quot;/&gt;&lt;/object&gt;&lt;object type=&quot;3&quot; unique_id=&quot;12667&quot;&gt;&lt;property id=&quot;20148&quot; value=&quot;5&quot;/&gt;&lt;property id=&quot;20300&quot; value=&quot;Slide 18&quot;/&gt;&lt;property id=&quot;20307&quot; value=&quot;282&quot;/&gt;&lt;/object&gt;&lt;object type=&quot;3&quot; unique_id=&quot;12668&quot;&gt;&lt;property id=&quot;20148&quot; value=&quot;5&quot;/&gt;&lt;property id=&quot;20300&quot; value=&quot;Slide 19&quot;/&gt;&lt;property id=&quot;20307&quot; value=&quot;283&quot;/&gt;&lt;/object&gt;&lt;object type=&quot;3&quot; unique_id=&quot;12669&quot;&gt;&lt;property id=&quot;20148&quot; value=&quot;5&quot;/&gt;&lt;property id=&quot;20300&quot; value=&quot;Slide 20&quot;/&gt;&lt;property id=&quot;20307&quot; value=&quot;284&quot;/&gt;&lt;/object&gt;&lt;object type=&quot;3&quot; unique_id=&quot;12670&quot;&gt;&lt;property id=&quot;20148&quot; value=&quot;5&quot;/&gt;&lt;property id=&quot;20300&quot; value=&quot;Slide 21&quot;/&gt;&lt;property id=&quot;20307&quot; value=&quot;285&quot;/&gt;&lt;/object&gt;&lt;object type=&quot;3&quot; unique_id=&quot;12671&quot;&gt;&lt;property id=&quot;20148&quot; value=&quot;5&quot;/&gt;&lt;property id=&quot;20300&quot; value=&quot;Slide 22&quot;/&gt;&lt;property id=&quot;20307&quot; value=&quot;286&quot;/&gt;&lt;/object&gt;&lt;object type=&quot;3&quot; unique_id=&quot;12672&quot;&gt;&lt;property id=&quot;20148&quot; value=&quot;5&quot;/&gt;&lt;property id=&quot;20300&quot; value=&quot;Slide 23&quot;/&gt;&lt;property id=&quot;20307&quot; value=&quot;287&quot;/&gt;&lt;/object&gt;&lt;object type=&quot;3&quot; unique_id=&quot;12673&quot;&gt;&lt;property id=&quot;20148&quot; value=&quot;5&quot;/&gt;&lt;property id=&quot;20300&quot; value=&quot;Slide 24&quot;/&gt;&lt;property id=&quot;20307&quot; value=&quot;288&quot;/&gt;&lt;/object&gt;&lt;object type=&quot;3&quot; unique_id=&quot;12674&quot;&gt;&lt;property id=&quot;20148&quot; value=&quot;5&quot;/&gt;&lt;property id=&quot;20300&quot; value=&quot;Slide 25&quot;/&gt;&lt;property id=&quot;20307&quot; value=&quot;289&quot;/&gt;&lt;/object&gt;&lt;object type=&quot;3&quot; unique_id=&quot;12675&quot;&gt;&lt;property id=&quot;20148&quot; value=&quot;5&quot;/&gt;&lt;property id=&quot;20300&quot; value=&quot;Slide 26 - &amp;quot;Title for Quantifiable Figures&amp;quot;&quot;/&gt;&lt;property id=&quot;20307&quot; value=&quot;290&quot;/&gt;&lt;/object&gt;&lt;object type=&quot;3&quot; unique_id=&quot;12676&quot;&gt;&lt;property id=&quot;20148&quot; value=&quot;5&quot;/&gt;&lt;property id=&quot;20300&quot; value=&quot;Slide 27 - &amp;quot;Timeline Title&amp;quot;&quot;/&gt;&lt;property id=&quot;20307&quot; value=&quot;291&quot;/&gt;&lt;/object&gt;&lt;object type=&quot;3&quot; unique_id=&quot;12677&quot;&gt;&lt;property id=&quot;20148&quot; value=&quot;5&quot;/&gt;&lt;property id=&quot;20300&quot; value=&quot;Slide 28 - &amp;quot;Timeline Title&amp;quot;&quot;/&gt;&lt;property id=&quot;20307&quot; value=&quot;292&quot;/&gt;&lt;/object&gt;&lt;object type=&quot;3&quot; unique_id=&quot;12678&quot;&gt;&lt;property id=&quot;20148&quot; value=&quot;5&quot;/&gt;&lt;property id=&quot;20300&quot; value=&quot;Slide 29 - &amp;quot;Timeline Title&amp;quot;&quot;/&gt;&lt;property id=&quot;20307&quot; value=&quot;293&quot;/&gt;&lt;/object&gt;&lt;object type=&quot;3&quot; unique_id=&quot;12679&quot;&gt;&lt;property id=&quot;20148&quot; value=&quot;5&quot;/&gt;&lt;property id=&quot;20300&quot; value=&quot;Slide 30 - &amp;quot;Timeline Title&amp;quot;&quot;/&gt;&lt;property id=&quot;20307&quot; value=&quot;294&quot;/&gt;&lt;/object&gt;&lt;object type=&quot;3&quot; unique_id=&quot;12680&quot;&gt;&lt;property id=&quot;20148&quot; value=&quot;5&quot;/&gt;&lt;property id=&quot;20300&quot; value=&quot;Slide 31 - &amp;quot;Citations&amp;quot;&quot;/&gt;&lt;property id=&quot;20307&quot; value=&quot;295&quot;/&gt;&lt;/object&gt;&lt;object type=&quot;3&quot; unique_id=&quot;12681&quot;&gt;&lt;property id=&quot;20148&quot; value=&quot;5&quot;/&gt;&lt;property id=&quot;20300&quot; value=&quot;Slide 32 - &amp;quot;THANK YOU&amp;quot;&quot;/&gt;&lt;property id=&quot;20307&quot; value=&quot;296&quot;/&gt;&lt;/object&gt;&lt;object type=&quot;3&quot; unique_id=&quot;12682&quot;&gt;&lt;property id=&quot;20148&quot; value=&quot;5&quot;/&gt;&lt;property id=&quot;20300&quot; value=&quot;Slide 33&quot;/&gt;&lt;property id=&quot;20307&quot; value=&quot;297&quot;/&gt;&lt;/object&gt;&lt;object type=&quot;3&quot; unique_id=&quot;12683&quot;&gt;&lt;property id=&quot;20148&quot; value=&quot;5&quot;/&gt;&lt;property id=&quot;20300&quot; value=&quot;Slide 34&quot;/&gt;&lt;property id=&quot;20307&quot; value=&quot;298&quot;/&gt;&lt;/object&gt;&lt;/object&gt;&lt;object type=&quot;8&quot; unique_id=&quot;11263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859B"/>
      </a:hlink>
      <a:folHlink>
        <a:srgbClr val="954F72"/>
      </a:folHlink>
    </a:clrScheme>
    <a:fontScheme name="Custom 2">
      <a:majorFont>
        <a:latin typeface="Verdana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1148</Words>
  <Application>Microsoft Macintosh PowerPoint</Application>
  <PresentationFormat>Widescreen</PresentationFormat>
  <Paragraphs>209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Courier New</vt:lpstr>
      <vt:lpstr>Gill Sans</vt:lpstr>
      <vt:lpstr>Times</vt:lpstr>
      <vt:lpstr>Verdana</vt:lpstr>
      <vt:lpstr>Office Theme</vt:lpstr>
      <vt:lpstr>Nonparametric Self-Exciting Point Processes: Benefits and Uses</vt:lpstr>
      <vt:lpstr>Outline</vt:lpstr>
      <vt:lpstr>Self-exciting phenomenon</vt:lpstr>
      <vt:lpstr>Self-exciting phenomenon</vt:lpstr>
      <vt:lpstr>Self-exciting phenomenon</vt:lpstr>
      <vt:lpstr>Self-exciting phenomenon</vt:lpstr>
      <vt:lpstr>Self-exciting phenomenon</vt:lpstr>
      <vt:lpstr>Self-exciting point processes</vt:lpstr>
      <vt:lpstr>Self-exciting point processes</vt:lpstr>
      <vt:lpstr>Self-exciting point processes</vt:lpstr>
      <vt:lpstr>Self-exciting point processes</vt:lpstr>
      <vt:lpstr>Self-exciting point processes</vt:lpstr>
      <vt:lpstr>Self-exciting point processes</vt:lpstr>
      <vt:lpstr>Self-exciting point processes</vt:lpstr>
      <vt:lpstr>Self-exciting point processes</vt:lpstr>
      <vt:lpstr>What if we’re unsure we’ve specified our model correctly?</vt:lpstr>
      <vt:lpstr>Self-exciting point processes</vt:lpstr>
      <vt:lpstr>Self-exciting point processes</vt:lpstr>
      <vt:lpstr>Self-exciting point processes</vt:lpstr>
      <vt:lpstr>Recent nonparametric innovations</vt:lpstr>
      <vt:lpstr>Recent nonparametric innovations</vt:lpstr>
      <vt:lpstr>Recent nonparametric innovations</vt:lpstr>
      <vt:lpstr>Application: Hector Mine earthquake sequence</vt:lpstr>
      <vt:lpstr>Application: Hector Mine earthquake sequence</vt:lpstr>
      <vt:lpstr>Application: Hector Mine earthquake sequence</vt:lpstr>
      <vt:lpstr>Closing thoughts</vt:lpstr>
      <vt:lpstr>Closing thoughts</vt:lpstr>
      <vt:lpstr>THANK YOU</vt:lpstr>
    </vt:vector>
  </TitlesOfParts>
  <Company>Oregon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Client Services</dc:creator>
  <cp:lastModifiedBy>Molyneux, James</cp:lastModifiedBy>
  <cp:revision>123</cp:revision>
  <dcterms:created xsi:type="dcterms:W3CDTF">2017-12-19T21:24:25Z</dcterms:created>
  <dcterms:modified xsi:type="dcterms:W3CDTF">2021-06-14T22:35:08Z</dcterms:modified>
</cp:coreProperties>
</file>